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sldIdLst>
    <p:sldId id="256" r:id="rId2"/>
  </p:sldIdLst>
  <p:sldSz cx="6858000" cy="12192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94304"/>
  </p:normalViewPr>
  <p:slideViewPr>
    <p:cSldViewPr snapToGrid="0">
      <p:cViewPr>
        <p:scale>
          <a:sx n="85" d="100"/>
          <a:sy n="85" d="100"/>
        </p:scale>
        <p:origin x="20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10DF9-DE91-2B45-515C-8CEE513458A1}"/>
              </a:ext>
            </a:extLst>
          </p:cNvPr>
          <p:cNvSpPr>
            <a:spLocks noGrp="1"/>
          </p:cNvSpPr>
          <p:nvPr>
            <p:ph type="ctrTitle"/>
          </p:nvPr>
        </p:nvSpPr>
        <p:spPr>
          <a:xfrm>
            <a:off x="857250" y="1995312"/>
            <a:ext cx="5143500" cy="4244622"/>
          </a:xfrm>
        </p:spPr>
        <p:txBody>
          <a:bodyPr anchor="b"/>
          <a:lstStyle>
            <a:lvl1pPr algn="ctr">
              <a:defRPr sz="3375"/>
            </a:lvl1pPr>
          </a:lstStyle>
          <a:p>
            <a:r>
              <a:rPr lang="en-US"/>
              <a:t>Click to edit Master title style</a:t>
            </a:r>
            <a:endParaRPr lang="nb-NO"/>
          </a:p>
        </p:txBody>
      </p:sp>
      <p:sp>
        <p:nvSpPr>
          <p:cNvPr id="3" name="Subtitle 2">
            <a:extLst>
              <a:ext uri="{FF2B5EF4-FFF2-40B4-BE49-F238E27FC236}">
                <a16:creationId xmlns:a16="http://schemas.microsoft.com/office/drawing/2014/main" id="{7908125E-FD22-507E-9814-6841E8F2C4B6}"/>
              </a:ext>
            </a:extLst>
          </p:cNvPr>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14C9C9DF-06EF-2B4A-5D9F-05603901BC8D}"/>
              </a:ext>
            </a:extLst>
          </p:cNvPr>
          <p:cNvSpPr>
            <a:spLocks noGrp="1"/>
          </p:cNvSpPr>
          <p:nvPr>
            <p:ph type="dt" sz="half" idx="10"/>
          </p:nvPr>
        </p:nvSpPr>
        <p:spPr/>
        <p:txBody>
          <a:bodyPr/>
          <a:lstStyle/>
          <a:p>
            <a:fld id="{EEB5AA4C-FE07-4FA8-ACD1-824772600514}" type="datetimeFigureOut">
              <a:rPr lang="nb-NO" smtClean="0"/>
              <a:t>01.05.2025</a:t>
            </a:fld>
            <a:endParaRPr lang="nb-NO"/>
          </a:p>
        </p:txBody>
      </p:sp>
      <p:sp>
        <p:nvSpPr>
          <p:cNvPr id="5" name="Footer Placeholder 4">
            <a:extLst>
              <a:ext uri="{FF2B5EF4-FFF2-40B4-BE49-F238E27FC236}">
                <a16:creationId xmlns:a16="http://schemas.microsoft.com/office/drawing/2014/main" id="{4EE99BE3-DA66-B347-2E5D-C025325DD069}"/>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896D9C45-CED2-323C-C8C2-233AFD1AFA4C}"/>
              </a:ext>
            </a:extLst>
          </p:cNvPr>
          <p:cNvSpPr>
            <a:spLocks noGrp="1"/>
          </p:cNvSpPr>
          <p:nvPr>
            <p:ph type="sldNum" sz="quarter" idx="12"/>
          </p:nvPr>
        </p:nvSpPr>
        <p:spPr/>
        <p:txBody>
          <a:bodyPr/>
          <a:lstStyle/>
          <a:p>
            <a:fld id="{E73B193E-286F-4255-9A17-4C96BD858E88}" type="slidenum">
              <a:rPr lang="nb-NO" smtClean="0"/>
              <a:t>‹#›</a:t>
            </a:fld>
            <a:endParaRPr lang="nb-NO"/>
          </a:p>
        </p:txBody>
      </p:sp>
    </p:spTree>
    <p:extLst>
      <p:ext uri="{BB962C8B-B14F-4D97-AF65-F5344CB8AC3E}">
        <p14:creationId xmlns:p14="http://schemas.microsoft.com/office/powerpoint/2010/main" val="3645247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8A3C4-195A-2173-E182-828425EE99DD}"/>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F4BF553E-7DE6-B3F1-056D-7C4C46A05C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6F5FBED3-8D30-527C-FF76-499A522F32A0}"/>
              </a:ext>
            </a:extLst>
          </p:cNvPr>
          <p:cNvSpPr>
            <a:spLocks noGrp="1"/>
          </p:cNvSpPr>
          <p:nvPr>
            <p:ph type="dt" sz="half" idx="10"/>
          </p:nvPr>
        </p:nvSpPr>
        <p:spPr/>
        <p:txBody>
          <a:bodyPr/>
          <a:lstStyle/>
          <a:p>
            <a:fld id="{EEB5AA4C-FE07-4FA8-ACD1-824772600514}" type="datetimeFigureOut">
              <a:rPr lang="nb-NO" smtClean="0"/>
              <a:t>01.05.2025</a:t>
            </a:fld>
            <a:endParaRPr lang="nb-NO"/>
          </a:p>
        </p:txBody>
      </p:sp>
      <p:sp>
        <p:nvSpPr>
          <p:cNvPr id="5" name="Footer Placeholder 4">
            <a:extLst>
              <a:ext uri="{FF2B5EF4-FFF2-40B4-BE49-F238E27FC236}">
                <a16:creationId xmlns:a16="http://schemas.microsoft.com/office/drawing/2014/main" id="{E2123621-6280-4CC3-55D9-A9C0F63FD023}"/>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18C904E9-0BED-D8C8-2E74-AC44C6EBB013}"/>
              </a:ext>
            </a:extLst>
          </p:cNvPr>
          <p:cNvSpPr>
            <a:spLocks noGrp="1"/>
          </p:cNvSpPr>
          <p:nvPr>
            <p:ph type="sldNum" sz="quarter" idx="12"/>
          </p:nvPr>
        </p:nvSpPr>
        <p:spPr/>
        <p:txBody>
          <a:bodyPr/>
          <a:lstStyle/>
          <a:p>
            <a:fld id="{E73B193E-286F-4255-9A17-4C96BD858E88}" type="slidenum">
              <a:rPr lang="nb-NO" smtClean="0"/>
              <a:t>‹#›</a:t>
            </a:fld>
            <a:endParaRPr lang="nb-NO"/>
          </a:p>
        </p:txBody>
      </p:sp>
    </p:spTree>
    <p:extLst>
      <p:ext uri="{BB962C8B-B14F-4D97-AF65-F5344CB8AC3E}">
        <p14:creationId xmlns:p14="http://schemas.microsoft.com/office/powerpoint/2010/main" val="78814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CC2695-1D4F-4B78-10E3-CA1D0EDA2F68}"/>
              </a:ext>
            </a:extLst>
          </p:cNvPr>
          <p:cNvSpPr>
            <a:spLocks noGrp="1"/>
          </p:cNvSpPr>
          <p:nvPr>
            <p:ph type="title" orient="vert"/>
          </p:nvPr>
        </p:nvSpPr>
        <p:spPr>
          <a:xfrm>
            <a:off x="4907756" y="649111"/>
            <a:ext cx="1478756" cy="10332156"/>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FB672070-9B81-22C2-83A9-B5ACCF354C22}"/>
              </a:ext>
            </a:extLst>
          </p:cNvPr>
          <p:cNvSpPr>
            <a:spLocks noGrp="1"/>
          </p:cNvSpPr>
          <p:nvPr>
            <p:ph type="body" orient="vert" idx="1"/>
          </p:nvPr>
        </p:nvSpPr>
        <p:spPr>
          <a:xfrm>
            <a:off x="471487"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F6EB8F90-A097-54BE-613F-727530848757}"/>
              </a:ext>
            </a:extLst>
          </p:cNvPr>
          <p:cNvSpPr>
            <a:spLocks noGrp="1"/>
          </p:cNvSpPr>
          <p:nvPr>
            <p:ph type="dt" sz="half" idx="10"/>
          </p:nvPr>
        </p:nvSpPr>
        <p:spPr/>
        <p:txBody>
          <a:bodyPr/>
          <a:lstStyle/>
          <a:p>
            <a:fld id="{EEB5AA4C-FE07-4FA8-ACD1-824772600514}" type="datetimeFigureOut">
              <a:rPr lang="nb-NO" smtClean="0"/>
              <a:t>01.05.2025</a:t>
            </a:fld>
            <a:endParaRPr lang="nb-NO"/>
          </a:p>
        </p:txBody>
      </p:sp>
      <p:sp>
        <p:nvSpPr>
          <p:cNvPr id="5" name="Footer Placeholder 4">
            <a:extLst>
              <a:ext uri="{FF2B5EF4-FFF2-40B4-BE49-F238E27FC236}">
                <a16:creationId xmlns:a16="http://schemas.microsoft.com/office/drawing/2014/main" id="{5D356CA3-F41B-B0C7-E669-758A3D6336AE}"/>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58BB8632-2258-C25B-1ED4-59435F776B6D}"/>
              </a:ext>
            </a:extLst>
          </p:cNvPr>
          <p:cNvSpPr>
            <a:spLocks noGrp="1"/>
          </p:cNvSpPr>
          <p:nvPr>
            <p:ph type="sldNum" sz="quarter" idx="12"/>
          </p:nvPr>
        </p:nvSpPr>
        <p:spPr/>
        <p:txBody>
          <a:bodyPr/>
          <a:lstStyle/>
          <a:p>
            <a:fld id="{E73B193E-286F-4255-9A17-4C96BD858E88}" type="slidenum">
              <a:rPr lang="nb-NO" smtClean="0"/>
              <a:t>‹#›</a:t>
            </a:fld>
            <a:endParaRPr lang="nb-NO"/>
          </a:p>
        </p:txBody>
      </p:sp>
    </p:spTree>
    <p:extLst>
      <p:ext uri="{BB962C8B-B14F-4D97-AF65-F5344CB8AC3E}">
        <p14:creationId xmlns:p14="http://schemas.microsoft.com/office/powerpoint/2010/main" val="3871558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BD3B4-D4BC-7932-1324-3E48A37277F1}"/>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8A0D035E-EE4C-B14F-72CA-6B49EE75A8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0F77301F-F89B-C7D7-2CB1-FC954792BFE8}"/>
              </a:ext>
            </a:extLst>
          </p:cNvPr>
          <p:cNvSpPr>
            <a:spLocks noGrp="1"/>
          </p:cNvSpPr>
          <p:nvPr>
            <p:ph type="dt" sz="half" idx="10"/>
          </p:nvPr>
        </p:nvSpPr>
        <p:spPr/>
        <p:txBody>
          <a:bodyPr/>
          <a:lstStyle/>
          <a:p>
            <a:fld id="{EEB5AA4C-FE07-4FA8-ACD1-824772600514}" type="datetimeFigureOut">
              <a:rPr lang="nb-NO" smtClean="0"/>
              <a:t>01.05.2025</a:t>
            </a:fld>
            <a:endParaRPr lang="nb-NO"/>
          </a:p>
        </p:txBody>
      </p:sp>
      <p:sp>
        <p:nvSpPr>
          <p:cNvPr id="5" name="Footer Placeholder 4">
            <a:extLst>
              <a:ext uri="{FF2B5EF4-FFF2-40B4-BE49-F238E27FC236}">
                <a16:creationId xmlns:a16="http://schemas.microsoft.com/office/drawing/2014/main" id="{57B4CAD7-C64C-C481-96D5-A33CC6F193A3}"/>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13EBD1AC-91F2-E90E-A60A-C1F130F9C770}"/>
              </a:ext>
            </a:extLst>
          </p:cNvPr>
          <p:cNvSpPr>
            <a:spLocks noGrp="1"/>
          </p:cNvSpPr>
          <p:nvPr>
            <p:ph type="sldNum" sz="quarter" idx="12"/>
          </p:nvPr>
        </p:nvSpPr>
        <p:spPr/>
        <p:txBody>
          <a:bodyPr/>
          <a:lstStyle/>
          <a:p>
            <a:fld id="{E73B193E-286F-4255-9A17-4C96BD858E88}" type="slidenum">
              <a:rPr lang="nb-NO" smtClean="0"/>
              <a:t>‹#›</a:t>
            </a:fld>
            <a:endParaRPr lang="nb-NO"/>
          </a:p>
        </p:txBody>
      </p:sp>
    </p:spTree>
    <p:extLst>
      <p:ext uri="{BB962C8B-B14F-4D97-AF65-F5344CB8AC3E}">
        <p14:creationId xmlns:p14="http://schemas.microsoft.com/office/powerpoint/2010/main" val="3480232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C4FF8-3197-B2D8-A024-3D88710D92FA}"/>
              </a:ext>
            </a:extLst>
          </p:cNvPr>
          <p:cNvSpPr>
            <a:spLocks noGrp="1"/>
          </p:cNvSpPr>
          <p:nvPr>
            <p:ph type="title"/>
          </p:nvPr>
        </p:nvSpPr>
        <p:spPr>
          <a:xfrm>
            <a:off x="467916" y="3039535"/>
            <a:ext cx="5915025" cy="5071532"/>
          </a:xfrm>
        </p:spPr>
        <p:txBody>
          <a:bodyPr anchor="b"/>
          <a:lstStyle>
            <a:lvl1pPr>
              <a:defRPr sz="3375"/>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358EEDE7-F99C-3753-C8EE-5BDF650F0CB3}"/>
              </a:ext>
            </a:extLst>
          </p:cNvPr>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7CB11C-9C23-3466-27B8-A55A5C4DC084}"/>
              </a:ext>
            </a:extLst>
          </p:cNvPr>
          <p:cNvSpPr>
            <a:spLocks noGrp="1"/>
          </p:cNvSpPr>
          <p:nvPr>
            <p:ph type="dt" sz="half" idx="10"/>
          </p:nvPr>
        </p:nvSpPr>
        <p:spPr/>
        <p:txBody>
          <a:bodyPr/>
          <a:lstStyle/>
          <a:p>
            <a:fld id="{EEB5AA4C-FE07-4FA8-ACD1-824772600514}" type="datetimeFigureOut">
              <a:rPr lang="nb-NO" smtClean="0"/>
              <a:t>01.05.2025</a:t>
            </a:fld>
            <a:endParaRPr lang="nb-NO"/>
          </a:p>
        </p:txBody>
      </p:sp>
      <p:sp>
        <p:nvSpPr>
          <p:cNvPr id="5" name="Footer Placeholder 4">
            <a:extLst>
              <a:ext uri="{FF2B5EF4-FFF2-40B4-BE49-F238E27FC236}">
                <a16:creationId xmlns:a16="http://schemas.microsoft.com/office/drawing/2014/main" id="{C591739D-C81D-BF12-A38C-544489E68E1F}"/>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BBC041C0-91BA-3A7A-89AA-AC040F04A29E}"/>
              </a:ext>
            </a:extLst>
          </p:cNvPr>
          <p:cNvSpPr>
            <a:spLocks noGrp="1"/>
          </p:cNvSpPr>
          <p:nvPr>
            <p:ph type="sldNum" sz="quarter" idx="12"/>
          </p:nvPr>
        </p:nvSpPr>
        <p:spPr/>
        <p:txBody>
          <a:bodyPr/>
          <a:lstStyle/>
          <a:p>
            <a:fld id="{E73B193E-286F-4255-9A17-4C96BD858E88}" type="slidenum">
              <a:rPr lang="nb-NO" smtClean="0"/>
              <a:t>‹#›</a:t>
            </a:fld>
            <a:endParaRPr lang="nb-NO"/>
          </a:p>
        </p:txBody>
      </p:sp>
    </p:spTree>
    <p:extLst>
      <p:ext uri="{BB962C8B-B14F-4D97-AF65-F5344CB8AC3E}">
        <p14:creationId xmlns:p14="http://schemas.microsoft.com/office/powerpoint/2010/main" val="1790924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0A55-9254-EF91-78BA-E420C5946412}"/>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B75F6615-D15F-D994-E46F-7750A403BDDA}"/>
              </a:ext>
            </a:extLst>
          </p:cNvPr>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E0674B05-1F1A-96C1-B735-915DBC5DCF6C}"/>
              </a:ext>
            </a:extLst>
          </p:cNvPr>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CC0A541F-194C-4BF8-5F03-C0E417E7D8A5}"/>
              </a:ext>
            </a:extLst>
          </p:cNvPr>
          <p:cNvSpPr>
            <a:spLocks noGrp="1"/>
          </p:cNvSpPr>
          <p:nvPr>
            <p:ph type="dt" sz="half" idx="10"/>
          </p:nvPr>
        </p:nvSpPr>
        <p:spPr/>
        <p:txBody>
          <a:bodyPr/>
          <a:lstStyle/>
          <a:p>
            <a:fld id="{EEB5AA4C-FE07-4FA8-ACD1-824772600514}" type="datetimeFigureOut">
              <a:rPr lang="nb-NO" smtClean="0"/>
              <a:t>01.05.2025</a:t>
            </a:fld>
            <a:endParaRPr lang="nb-NO"/>
          </a:p>
        </p:txBody>
      </p:sp>
      <p:sp>
        <p:nvSpPr>
          <p:cNvPr id="6" name="Footer Placeholder 5">
            <a:extLst>
              <a:ext uri="{FF2B5EF4-FFF2-40B4-BE49-F238E27FC236}">
                <a16:creationId xmlns:a16="http://schemas.microsoft.com/office/drawing/2014/main" id="{B3544BB2-53BB-80BF-E111-98250C400A8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33FB73AC-113A-58E1-A0E8-211191BA3047}"/>
              </a:ext>
            </a:extLst>
          </p:cNvPr>
          <p:cNvSpPr>
            <a:spLocks noGrp="1"/>
          </p:cNvSpPr>
          <p:nvPr>
            <p:ph type="sldNum" sz="quarter" idx="12"/>
          </p:nvPr>
        </p:nvSpPr>
        <p:spPr/>
        <p:txBody>
          <a:bodyPr/>
          <a:lstStyle/>
          <a:p>
            <a:fld id="{E73B193E-286F-4255-9A17-4C96BD858E88}" type="slidenum">
              <a:rPr lang="nb-NO" smtClean="0"/>
              <a:t>‹#›</a:t>
            </a:fld>
            <a:endParaRPr lang="nb-NO"/>
          </a:p>
        </p:txBody>
      </p:sp>
    </p:spTree>
    <p:extLst>
      <p:ext uri="{BB962C8B-B14F-4D97-AF65-F5344CB8AC3E}">
        <p14:creationId xmlns:p14="http://schemas.microsoft.com/office/powerpoint/2010/main" val="3324093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C8D9-3844-917B-4DD7-B9DF4952FD1C}"/>
              </a:ext>
            </a:extLst>
          </p:cNvPr>
          <p:cNvSpPr>
            <a:spLocks noGrp="1"/>
          </p:cNvSpPr>
          <p:nvPr>
            <p:ph type="title"/>
          </p:nvPr>
        </p:nvSpPr>
        <p:spPr>
          <a:xfrm>
            <a:off x="472381" y="649112"/>
            <a:ext cx="5915025" cy="2356556"/>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494A2D6E-A9B4-EA4B-1F97-9452F07ADB31}"/>
              </a:ext>
            </a:extLst>
          </p:cNvPr>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id="{653E99E8-B5F0-6676-1BAE-0293405AA335}"/>
              </a:ext>
            </a:extLst>
          </p:cNvPr>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58474937-0038-FFD1-19B1-C870884CF91F}"/>
              </a:ext>
            </a:extLst>
          </p:cNvPr>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a:extLst>
              <a:ext uri="{FF2B5EF4-FFF2-40B4-BE49-F238E27FC236}">
                <a16:creationId xmlns:a16="http://schemas.microsoft.com/office/drawing/2014/main" id="{E329B73F-D207-91E7-06C8-0B6A3D70910A}"/>
              </a:ext>
            </a:extLst>
          </p:cNvPr>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21F9514D-3F80-C81D-4AF5-466ADCBAACB0}"/>
              </a:ext>
            </a:extLst>
          </p:cNvPr>
          <p:cNvSpPr>
            <a:spLocks noGrp="1"/>
          </p:cNvSpPr>
          <p:nvPr>
            <p:ph type="dt" sz="half" idx="10"/>
          </p:nvPr>
        </p:nvSpPr>
        <p:spPr/>
        <p:txBody>
          <a:bodyPr/>
          <a:lstStyle/>
          <a:p>
            <a:fld id="{EEB5AA4C-FE07-4FA8-ACD1-824772600514}" type="datetimeFigureOut">
              <a:rPr lang="nb-NO" smtClean="0"/>
              <a:t>01.05.2025</a:t>
            </a:fld>
            <a:endParaRPr lang="nb-NO"/>
          </a:p>
        </p:txBody>
      </p:sp>
      <p:sp>
        <p:nvSpPr>
          <p:cNvPr id="8" name="Footer Placeholder 7">
            <a:extLst>
              <a:ext uri="{FF2B5EF4-FFF2-40B4-BE49-F238E27FC236}">
                <a16:creationId xmlns:a16="http://schemas.microsoft.com/office/drawing/2014/main" id="{E7757F2C-8EA2-6A90-2D4A-7FCCFCB7412C}"/>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7826E727-06EB-A685-71EC-C82E01384AEF}"/>
              </a:ext>
            </a:extLst>
          </p:cNvPr>
          <p:cNvSpPr>
            <a:spLocks noGrp="1"/>
          </p:cNvSpPr>
          <p:nvPr>
            <p:ph type="sldNum" sz="quarter" idx="12"/>
          </p:nvPr>
        </p:nvSpPr>
        <p:spPr/>
        <p:txBody>
          <a:bodyPr/>
          <a:lstStyle/>
          <a:p>
            <a:fld id="{E73B193E-286F-4255-9A17-4C96BD858E88}" type="slidenum">
              <a:rPr lang="nb-NO" smtClean="0"/>
              <a:t>‹#›</a:t>
            </a:fld>
            <a:endParaRPr lang="nb-NO"/>
          </a:p>
        </p:txBody>
      </p:sp>
    </p:spTree>
    <p:extLst>
      <p:ext uri="{BB962C8B-B14F-4D97-AF65-F5344CB8AC3E}">
        <p14:creationId xmlns:p14="http://schemas.microsoft.com/office/powerpoint/2010/main" val="2379560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43A-FFF5-D28B-5311-A0BBCF83403C}"/>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6DCC5413-F33E-7DA4-413C-A69CF3D0D6B8}"/>
              </a:ext>
            </a:extLst>
          </p:cNvPr>
          <p:cNvSpPr>
            <a:spLocks noGrp="1"/>
          </p:cNvSpPr>
          <p:nvPr>
            <p:ph type="dt" sz="half" idx="10"/>
          </p:nvPr>
        </p:nvSpPr>
        <p:spPr/>
        <p:txBody>
          <a:bodyPr/>
          <a:lstStyle/>
          <a:p>
            <a:fld id="{EEB5AA4C-FE07-4FA8-ACD1-824772600514}" type="datetimeFigureOut">
              <a:rPr lang="nb-NO" smtClean="0"/>
              <a:t>01.05.2025</a:t>
            </a:fld>
            <a:endParaRPr lang="nb-NO"/>
          </a:p>
        </p:txBody>
      </p:sp>
      <p:sp>
        <p:nvSpPr>
          <p:cNvPr id="4" name="Footer Placeholder 3">
            <a:extLst>
              <a:ext uri="{FF2B5EF4-FFF2-40B4-BE49-F238E27FC236}">
                <a16:creationId xmlns:a16="http://schemas.microsoft.com/office/drawing/2014/main" id="{A5FF55CF-368B-80FE-2671-ABF4B1F24D17}"/>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09595C02-3F0B-4374-BF46-83B0B7AA1993}"/>
              </a:ext>
            </a:extLst>
          </p:cNvPr>
          <p:cNvSpPr>
            <a:spLocks noGrp="1"/>
          </p:cNvSpPr>
          <p:nvPr>
            <p:ph type="sldNum" sz="quarter" idx="12"/>
          </p:nvPr>
        </p:nvSpPr>
        <p:spPr/>
        <p:txBody>
          <a:bodyPr/>
          <a:lstStyle/>
          <a:p>
            <a:fld id="{E73B193E-286F-4255-9A17-4C96BD858E88}" type="slidenum">
              <a:rPr lang="nb-NO" smtClean="0"/>
              <a:t>‹#›</a:t>
            </a:fld>
            <a:endParaRPr lang="nb-NO"/>
          </a:p>
        </p:txBody>
      </p:sp>
    </p:spTree>
    <p:extLst>
      <p:ext uri="{BB962C8B-B14F-4D97-AF65-F5344CB8AC3E}">
        <p14:creationId xmlns:p14="http://schemas.microsoft.com/office/powerpoint/2010/main" val="1970509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864333-751C-1D26-F210-825438640E35}"/>
              </a:ext>
            </a:extLst>
          </p:cNvPr>
          <p:cNvSpPr>
            <a:spLocks noGrp="1"/>
          </p:cNvSpPr>
          <p:nvPr>
            <p:ph type="dt" sz="half" idx="10"/>
          </p:nvPr>
        </p:nvSpPr>
        <p:spPr/>
        <p:txBody>
          <a:bodyPr/>
          <a:lstStyle/>
          <a:p>
            <a:fld id="{EEB5AA4C-FE07-4FA8-ACD1-824772600514}" type="datetimeFigureOut">
              <a:rPr lang="nb-NO" smtClean="0"/>
              <a:t>01.05.2025</a:t>
            </a:fld>
            <a:endParaRPr lang="nb-NO"/>
          </a:p>
        </p:txBody>
      </p:sp>
      <p:sp>
        <p:nvSpPr>
          <p:cNvPr id="3" name="Footer Placeholder 2">
            <a:extLst>
              <a:ext uri="{FF2B5EF4-FFF2-40B4-BE49-F238E27FC236}">
                <a16:creationId xmlns:a16="http://schemas.microsoft.com/office/drawing/2014/main" id="{3FDCF9A5-AE45-81EC-5852-7763172D9CBD}"/>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C67D24FE-CEB6-59D2-87FB-E330BF04212A}"/>
              </a:ext>
            </a:extLst>
          </p:cNvPr>
          <p:cNvSpPr>
            <a:spLocks noGrp="1"/>
          </p:cNvSpPr>
          <p:nvPr>
            <p:ph type="sldNum" sz="quarter" idx="12"/>
          </p:nvPr>
        </p:nvSpPr>
        <p:spPr/>
        <p:txBody>
          <a:bodyPr/>
          <a:lstStyle/>
          <a:p>
            <a:fld id="{E73B193E-286F-4255-9A17-4C96BD858E88}" type="slidenum">
              <a:rPr lang="nb-NO" smtClean="0"/>
              <a:t>‹#›</a:t>
            </a:fld>
            <a:endParaRPr lang="nb-NO"/>
          </a:p>
        </p:txBody>
      </p:sp>
    </p:spTree>
    <p:extLst>
      <p:ext uri="{BB962C8B-B14F-4D97-AF65-F5344CB8AC3E}">
        <p14:creationId xmlns:p14="http://schemas.microsoft.com/office/powerpoint/2010/main" val="18156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FB877-B513-875C-1BE5-A3A57AC31A27}"/>
              </a:ext>
            </a:extLst>
          </p:cNvPr>
          <p:cNvSpPr>
            <a:spLocks noGrp="1"/>
          </p:cNvSpPr>
          <p:nvPr>
            <p:ph type="title"/>
          </p:nvPr>
        </p:nvSpPr>
        <p:spPr>
          <a:xfrm>
            <a:off x="472381" y="812800"/>
            <a:ext cx="2211883" cy="2844800"/>
          </a:xfrm>
        </p:spPr>
        <p:txBody>
          <a:bodyPr anchor="b"/>
          <a:lstStyle>
            <a:lvl1pPr>
              <a:defRPr sz="18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8DEA751A-99BE-6DF2-E58B-21F60453FA5E}"/>
              </a:ext>
            </a:extLst>
          </p:cNvPr>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5DD7B9CC-4721-5BEB-D82E-396B0E5F8027}"/>
              </a:ext>
            </a:extLst>
          </p:cNvPr>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D27D85D0-D89A-CF8E-819C-51456AC5AD2B}"/>
              </a:ext>
            </a:extLst>
          </p:cNvPr>
          <p:cNvSpPr>
            <a:spLocks noGrp="1"/>
          </p:cNvSpPr>
          <p:nvPr>
            <p:ph type="dt" sz="half" idx="10"/>
          </p:nvPr>
        </p:nvSpPr>
        <p:spPr/>
        <p:txBody>
          <a:bodyPr/>
          <a:lstStyle/>
          <a:p>
            <a:fld id="{EEB5AA4C-FE07-4FA8-ACD1-824772600514}" type="datetimeFigureOut">
              <a:rPr lang="nb-NO" smtClean="0"/>
              <a:t>01.05.2025</a:t>
            </a:fld>
            <a:endParaRPr lang="nb-NO"/>
          </a:p>
        </p:txBody>
      </p:sp>
      <p:sp>
        <p:nvSpPr>
          <p:cNvPr id="6" name="Footer Placeholder 5">
            <a:extLst>
              <a:ext uri="{FF2B5EF4-FFF2-40B4-BE49-F238E27FC236}">
                <a16:creationId xmlns:a16="http://schemas.microsoft.com/office/drawing/2014/main" id="{D8D230C6-979B-1CAA-A761-06243E8193B3}"/>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CB030817-9B56-9713-BD4C-12019EC61033}"/>
              </a:ext>
            </a:extLst>
          </p:cNvPr>
          <p:cNvSpPr>
            <a:spLocks noGrp="1"/>
          </p:cNvSpPr>
          <p:nvPr>
            <p:ph type="sldNum" sz="quarter" idx="12"/>
          </p:nvPr>
        </p:nvSpPr>
        <p:spPr/>
        <p:txBody>
          <a:bodyPr/>
          <a:lstStyle/>
          <a:p>
            <a:fld id="{E73B193E-286F-4255-9A17-4C96BD858E88}" type="slidenum">
              <a:rPr lang="nb-NO" smtClean="0"/>
              <a:t>‹#›</a:t>
            </a:fld>
            <a:endParaRPr lang="nb-NO"/>
          </a:p>
        </p:txBody>
      </p:sp>
    </p:spTree>
    <p:extLst>
      <p:ext uri="{BB962C8B-B14F-4D97-AF65-F5344CB8AC3E}">
        <p14:creationId xmlns:p14="http://schemas.microsoft.com/office/powerpoint/2010/main" val="1724159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B74C1-7E63-C9F8-7E30-36826D8C6A4E}"/>
              </a:ext>
            </a:extLst>
          </p:cNvPr>
          <p:cNvSpPr>
            <a:spLocks noGrp="1"/>
          </p:cNvSpPr>
          <p:nvPr>
            <p:ph type="title"/>
          </p:nvPr>
        </p:nvSpPr>
        <p:spPr>
          <a:xfrm>
            <a:off x="472381" y="812800"/>
            <a:ext cx="2211883" cy="2844800"/>
          </a:xfrm>
        </p:spPr>
        <p:txBody>
          <a:bodyPr anchor="b"/>
          <a:lstStyle>
            <a:lvl1pPr>
              <a:defRPr sz="18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42FA4153-82EA-3655-7D32-FDB3CCCBD07E}"/>
              </a:ext>
            </a:extLst>
          </p:cNvPr>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nb-NO"/>
          </a:p>
        </p:txBody>
      </p:sp>
      <p:sp>
        <p:nvSpPr>
          <p:cNvPr id="4" name="Text Placeholder 3">
            <a:extLst>
              <a:ext uri="{FF2B5EF4-FFF2-40B4-BE49-F238E27FC236}">
                <a16:creationId xmlns:a16="http://schemas.microsoft.com/office/drawing/2014/main" id="{461A2598-4A99-D01D-B74B-5CBF6DD36EC5}"/>
              </a:ext>
            </a:extLst>
          </p:cNvPr>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4124E3CB-5538-75BC-5781-A416C4382E18}"/>
              </a:ext>
            </a:extLst>
          </p:cNvPr>
          <p:cNvSpPr>
            <a:spLocks noGrp="1"/>
          </p:cNvSpPr>
          <p:nvPr>
            <p:ph type="dt" sz="half" idx="10"/>
          </p:nvPr>
        </p:nvSpPr>
        <p:spPr/>
        <p:txBody>
          <a:bodyPr/>
          <a:lstStyle/>
          <a:p>
            <a:fld id="{EEB5AA4C-FE07-4FA8-ACD1-824772600514}" type="datetimeFigureOut">
              <a:rPr lang="nb-NO" smtClean="0"/>
              <a:t>01.05.2025</a:t>
            </a:fld>
            <a:endParaRPr lang="nb-NO"/>
          </a:p>
        </p:txBody>
      </p:sp>
      <p:sp>
        <p:nvSpPr>
          <p:cNvPr id="6" name="Footer Placeholder 5">
            <a:extLst>
              <a:ext uri="{FF2B5EF4-FFF2-40B4-BE49-F238E27FC236}">
                <a16:creationId xmlns:a16="http://schemas.microsoft.com/office/drawing/2014/main" id="{C3DFB712-E768-39CF-B6EB-24C927B1B072}"/>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B23A6036-FD09-8569-1490-08EA9EE066C4}"/>
              </a:ext>
            </a:extLst>
          </p:cNvPr>
          <p:cNvSpPr>
            <a:spLocks noGrp="1"/>
          </p:cNvSpPr>
          <p:nvPr>
            <p:ph type="sldNum" sz="quarter" idx="12"/>
          </p:nvPr>
        </p:nvSpPr>
        <p:spPr/>
        <p:txBody>
          <a:bodyPr/>
          <a:lstStyle/>
          <a:p>
            <a:fld id="{E73B193E-286F-4255-9A17-4C96BD858E88}" type="slidenum">
              <a:rPr lang="nb-NO" smtClean="0"/>
              <a:t>‹#›</a:t>
            </a:fld>
            <a:endParaRPr lang="nb-NO"/>
          </a:p>
        </p:txBody>
      </p:sp>
    </p:spTree>
    <p:extLst>
      <p:ext uri="{BB962C8B-B14F-4D97-AF65-F5344CB8AC3E}">
        <p14:creationId xmlns:p14="http://schemas.microsoft.com/office/powerpoint/2010/main" val="830821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27346A-C730-EF36-ED7B-A3082E5CE0F4}"/>
              </a:ext>
            </a:extLst>
          </p:cNvPr>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81EF16B6-9461-39AB-AC50-D783664943EA}"/>
              </a:ext>
            </a:extLst>
          </p:cNvPr>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54C8A84A-9EE7-82F2-69FE-AF54FBF94A3F}"/>
              </a:ext>
            </a:extLst>
          </p:cNvPr>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EEB5AA4C-FE07-4FA8-ACD1-824772600514}" type="datetimeFigureOut">
              <a:rPr lang="nb-NO" smtClean="0"/>
              <a:t>01.05.2025</a:t>
            </a:fld>
            <a:endParaRPr lang="nb-NO"/>
          </a:p>
        </p:txBody>
      </p:sp>
      <p:sp>
        <p:nvSpPr>
          <p:cNvPr id="5" name="Footer Placeholder 4">
            <a:extLst>
              <a:ext uri="{FF2B5EF4-FFF2-40B4-BE49-F238E27FC236}">
                <a16:creationId xmlns:a16="http://schemas.microsoft.com/office/drawing/2014/main" id="{70A09B60-7EF7-841E-3E95-2052B4DD3A40}"/>
              </a:ext>
            </a:extLst>
          </p:cNvPr>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nb-NO"/>
          </a:p>
        </p:txBody>
      </p:sp>
      <p:sp>
        <p:nvSpPr>
          <p:cNvPr id="6" name="Slide Number Placeholder 5">
            <a:extLst>
              <a:ext uri="{FF2B5EF4-FFF2-40B4-BE49-F238E27FC236}">
                <a16:creationId xmlns:a16="http://schemas.microsoft.com/office/drawing/2014/main" id="{B2CAC9DE-AA8E-A2EE-0923-C0F15792512D}"/>
              </a:ext>
            </a:extLst>
          </p:cNvPr>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E73B193E-286F-4255-9A17-4C96BD858E88}" type="slidenum">
              <a:rPr lang="nb-NO" smtClean="0"/>
              <a:t>‹#›</a:t>
            </a:fld>
            <a:endParaRPr lang="nb-NO"/>
          </a:p>
        </p:txBody>
      </p:sp>
    </p:spTree>
    <p:extLst>
      <p:ext uri="{BB962C8B-B14F-4D97-AF65-F5344CB8AC3E}">
        <p14:creationId xmlns:p14="http://schemas.microsoft.com/office/powerpoint/2010/main" val="26325716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nb-NO"/>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078CBA4-A262-C51E-9F38-2B90F1681056}"/>
              </a:ext>
            </a:extLst>
          </p:cNvPr>
          <p:cNvSpPr txBox="1"/>
          <p:nvPr/>
        </p:nvSpPr>
        <p:spPr>
          <a:xfrm>
            <a:off x="-1810" y="611632"/>
            <a:ext cx="6859809" cy="1292662"/>
          </a:xfrm>
          <a:prstGeom prst="rect">
            <a:avLst/>
          </a:prstGeom>
          <a:noFill/>
        </p:spPr>
        <p:txBody>
          <a:bodyPr wrap="square" rtlCol="0">
            <a:spAutoFit/>
          </a:bodyPr>
          <a:lstStyle/>
          <a:p>
            <a:pPr algn="ctr"/>
            <a:r>
              <a:rPr lang="en-US" sz="2600" b="1" dirty="0">
                <a:solidFill>
                  <a:srgbClr val="0070C0"/>
                </a:solidFill>
              </a:rPr>
              <a:t>Tertiary lymphoid follicles in the human nasal mucosa are inductive sites for humoral immunity</a:t>
            </a:r>
            <a:endParaRPr lang="nb-NO" sz="2600" b="1" dirty="0">
              <a:solidFill>
                <a:srgbClr val="0070C0"/>
              </a:solidFill>
            </a:endParaRPr>
          </a:p>
        </p:txBody>
      </p:sp>
      <p:sp>
        <p:nvSpPr>
          <p:cNvPr id="7" name="TextBox 6">
            <a:extLst>
              <a:ext uri="{FF2B5EF4-FFF2-40B4-BE49-F238E27FC236}">
                <a16:creationId xmlns:a16="http://schemas.microsoft.com/office/drawing/2014/main" id="{05756093-3A79-4175-F6EB-BBFD75719073}"/>
              </a:ext>
            </a:extLst>
          </p:cNvPr>
          <p:cNvSpPr txBox="1"/>
          <p:nvPr/>
        </p:nvSpPr>
        <p:spPr>
          <a:xfrm>
            <a:off x="1759124" y="11379388"/>
            <a:ext cx="4074881" cy="646331"/>
          </a:xfrm>
          <a:prstGeom prst="rect">
            <a:avLst/>
          </a:prstGeom>
          <a:noFill/>
        </p:spPr>
        <p:txBody>
          <a:bodyPr wrap="square" rtlCol="0">
            <a:spAutoFit/>
          </a:bodyPr>
          <a:lstStyle/>
          <a:p>
            <a:pPr algn="ctr"/>
            <a:r>
              <a:rPr lang="nb-NO" i="1" dirty="0"/>
              <a:t>Everyone welcome!</a:t>
            </a:r>
          </a:p>
          <a:p>
            <a:pPr algn="ctr"/>
            <a:r>
              <a:rPr lang="nb-NO" i="1" dirty="0"/>
              <a:t>Arranged by the Influenza Centre UiB </a:t>
            </a:r>
          </a:p>
        </p:txBody>
      </p:sp>
      <p:sp>
        <p:nvSpPr>
          <p:cNvPr id="9" name="TextBox 8">
            <a:extLst>
              <a:ext uri="{FF2B5EF4-FFF2-40B4-BE49-F238E27FC236}">
                <a16:creationId xmlns:a16="http://schemas.microsoft.com/office/drawing/2014/main" id="{BC44B681-D307-2ABD-87A0-542D6D7F78FC}"/>
              </a:ext>
            </a:extLst>
          </p:cNvPr>
          <p:cNvSpPr txBox="1"/>
          <p:nvPr/>
        </p:nvSpPr>
        <p:spPr>
          <a:xfrm>
            <a:off x="119086" y="1921816"/>
            <a:ext cx="3430810" cy="1231106"/>
          </a:xfrm>
          <a:prstGeom prst="rect">
            <a:avLst/>
          </a:prstGeom>
          <a:noFill/>
        </p:spPr>
        <p:txBody>
          <a:bodyPr wrap="square" rtlCol="0">
            <a:spAutoFit/>
          </a:bodyPr>
          <a:lstStyle/>
          <a:p>
            <a:pPr algn="ctr"/>
            <a:r>
              <a:rPr lang="en-US" sz="2600" b="1" dirty="0">
                <a:solidFill>
                  <a:srgbClr val="0070C0"/>
                </a:solidFill>
                <a:latin typeface="Segoe UI" panose="020B0502040204020203" pitchFamily="34" charset="0"/>
              </a:rPr>
              <a:t>LENA HANSEN</a:t>
            </a:r>
          </a:p>
          <a:p>
            <a:pPr algn="ctr"/>
            <a:r>
              <a:rPr lang="nb-NO" sz="2400" b="1" dirty="0"/>
              <a:t>Thursday 15.05.25</a:t>
            </a:r>
          </a:p>
          <a:p>
            <a:pPr algn="ctr"/>
            <a:r>
              <a:rPr lang="nb-NO" sz="2400" b="1" dirty="0"/>
              <a:t>15:00 – 16:00</a:t>
            </a:r>
          </a:p>
        </p:txBody>
      </p:sp>
      <p:sp>
        <p:nvSpPr>
          <p:cNvPr id="10" name="TextBox 9">
            <a:extLst>
              <a:ext uri="{FF2B5EF4-FFF2-40B4-BE49-F238E27FC236}">
                <a16:creationId xmlns:a16="http://schemas.microsoft.com/office/drawing/2014/main" id="{99A2C342-49EA-5745-7F2D-0C8B68B5AE13}"/>
              </a:ext>
            </a:extLst>
          </p:cNvPr>
          <p:cNvSpPr txBox="1"/>
          <p:nvPr/>
        </p:nvSpPr>
        <p:spPr>
          <a:xfrm>
            <a:off x="-1810" y="96445"/>
            <a:ext cx="6850741" cy="492443"/>
          </a:xfrm>
          <a:prstGeom prst="rect">
            <a:avLst/>
          </a:prstGeom>
          <a:noFill/>
        </p:spPr>
        <p:txBody>
          <a:bodyPr wrap="square" rtlCol="0">
            <a:spAutoFit/>
          </a:bodyPr>
          <a:lstStyle/>
          <a:p>
            <a:pPr algn="ctr"/>
            <a:r>
              <a:rPr lang="en-US" sz="2600" b="1" u="sng" dirty="0" err="1">
                <a:latin typeface="Segoe UI" panose="020B0502040204020203" pitchFamily="34" charset="0"/>
              </a:rPr>
              <a:t>UiB</a:t>
            </a:r>
            <a:r>
              <a:rPr lang="en-US" sz="2600" b="1" u="sng" dirty="0">
                <a:latin typeface="Segoe UI" panose="020B0502040204020203" pitchFamily="34" charset="0"/>
              </a:rPr>
              <a:t> open</a:t>
            </a:r>
            <a:r>
              <a:rPr lang="en-US" sz="2600" b="1" i="0" u="sng" dirty="0">
                <a:effectLst/>
                <a:latin typeface="Segoe UI" panose="020B0502040204020203" pitchFamily="34" charset="0"/>
              </a:rPr>
              <a:t> </a:t>
            </a:r>
            <a:r>
              <a:rPr lang="en-US" sz="2600" b="1" u="sng" dirty="0">
                <a:latin typeface="Segoe UI" panose="020B0502040204020203" pitchFamily="34" charset="0"/>
              </a:rPr>
              <a:t>l</a:t>
            </a:r>
            <a:r>
              <a:rPr lang="en-US" sz="2600" b="1" i="0" u="sng" dirty="0">
                <a:effectLst/>
                <a:latin typeface="Segoe UI" panose="020B0502040204020203" pitchFamily="34" charset="0"/>
              </a:rPr>
              <a:t>ecture</a:t>
            </a:r>
          </a:p>
        </p:txBody>
      </p:sp>
      <p:pic>
        <p:nvPicPr>
          <p:cNvPr id="1030" name="Picture 6">
            <a:extLst>
              <a:ext uri="{FF2B5EF4-FFF2-40B4-BE49-F238E27FC236}">
                <a16:creationId xmlns:a16="http://schemas.microsoft.com/office/drawing/2014/main" id="{D56152BD-3EAA-2D00-BBEF-318C90C394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187" y="3201405"/>
            <a:ext cx="476250" cy="4762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0768FFE-9550-B178-831F-16119C674E67}"/>
              </a:ext>
            </a:extLst>
          </p:cNvPr>
          <p:cNvSpPr txBox="1"/>
          <p:nvPr/>
        </p:nvSpPr>
        <p:spPr>
          <a:xfrm>
            <a:off x="727957" y="3187697"/>
            <a:ext cx="2461508" cy="707886"/>
          </a:xfrm>
          <a:prstGeom prst="rect">
            <a:avLst/>
          </a:prstGeom>
          <a:noFill/>
        </p:spPr>
        <p:txBody>
          <a:bodyPr wrap="none" rtlCol="0">
            <a:spAutoFit/>
          </a:bodyPr>
          <a:lstStyle/>
          <a:p>
            <a:r>
              <a:rPr lang="nb-NO" sz="2000" b="1" dirty="0"/>
              <a:t>AUDITORIUM D302, </a:t>
            </a:r>
          </a:p>
          <a:p>
            <a:r>
              <a:rPr lang="nb-NO" sz="2000" b="1" dirty="0"/>
              <a:t>SENTRALBLOKKEN</a:t>
            </a:r>
          </a:p>
        </p:txBody>
      </p:sp>
      <p:sp>
        <p:nvSpPr>
          <p:cNvPr id="13" name="TextBox 12">
            <a:extLst>
              <a:ext uri="{FF2B5EF4-FFF2-40B4-BE49-F238E27FC236}">
                <a16:creationId xmlns:a16="http://schemas.microsoft.com/office/drawing/2014/main" id="{64431FDE-5A0E-A251-F4CE-F964D7540F4A}"/>
              </a:ext>
            </a:extLst>
          </p:cNvPr>
          <p:cNvSpPr txBox="1"/>
          <p:nvPr/>
        </p:nvSpPr>
        <p:spPr>
          <a:xfrm>
            <a:off x="267938" y="5339975"/>
            <a:ext cx="6563915" cy="3093154"/>
          </a:xfrm>
          <a:prstGeom prst="rect">
            <a:avLst/>
          </a:prstGeom>
          <a:noFill/>
        </p:spPr>
        <p:txBody>
          <a:bodyPr wrap="square" rtlCol="0">
            <a:spAutoFit/>
          </a:bodyPr>
          <a:lstStyle/>
          <a:p>
            <a:pPr algn="ctr"/>
            <a:endParaRPr lang="en-US" sz="1900" dirty="0"/>
          </a:p>
          <a:p>
            <a:r>
              <a:rPr lang="en-US" sz="2200" dirty="0"/>
              <a:t>The talk focuses on her research using the Xenium in situ platform to examine spatial distribution of immune cells within tissues of the nasal mucosa from subjects with chronic sinusitis. Her work documents for the first time the structure of tertiary lymphoid follicle located beneath the epithelial barrier of the nasal cavity that serve as key sites for initiating humoral immune responses.</a:t>
            </a:r>
          </a:p>
        </p:txBody>
      </p:sp>
      <p:pic>
        <p:nvPicPr>
          <p:cNvPr id="3" name="Picture 2">
            <a:extLst>
              <a:ext uri="{FF2B5EF4-FFF2-40B4-BE49-F238E27FC236}">
                <a16:creationId xmlns:a16="http://schemas.microsoft.com/office/drawing/2014/main" id="{72995904-27DC-1D15-3044-2245E7B52943}"/>
              </a:ext>
            </a:extLst>
          </p:cNvPr>
          <p:cNvPicPr>
            <a:picLocks noChangeAspect="1"/>
          </p:cNvPicPr>
          <p:nvPr/>
        </p:nvPicPr>
        <p:blipFill>
          <a:blip r:embed="rId3"/>
          <a:stretch>
            <a:fillRect/>
          </a:stretch>
        </p:blipFill>
        <p:spPr>
          <a:xfrm>
            <a:off x="3573002" y="1904736"/>
            <a:ext cx="3048000" cy="3810000"/>
          </a:xfrm>
          <a:prstGeom prst="rect">
            <a:avLst/>
          </a:prstGeom>
        </p:spPr>
      </p:pic>
      <p:sp>
        <p:nvSpPr>
          <p:cNvPr id="5" name="TextBox 4">
            <a:extLst>
              <a:ext uri="{FF2B5EF4-FFF2-40B4-BE49-F238E27FC236}">
                <a16:creationId xmlns:a16="http://schemas.microsoft.com/office/drawing/2014/main" id="{7ABCBE8C-A3E8-CA3E-DEBF-3A3BE2AFB297}"/>
              </a:ext>
            </a:extLst>
          </p:cNvPr>
          <p:cNvSpPr txBox="1"/>
          <p:nvPr/>
        </p:nvSpPr>
        <p:spPr>
          <a:xfrm>
            <a:off x="89249" y="3926288"/>
            <a:ext cx="3339751" cy="2323713"/>
          </a:xfrm>
          <a:prstGeom prst="rect">
            <a:avLst/>
          </a:prstGeom>
          <a:noFill/>
        </p:spPr>
        <p:txBody>
          <a:bodyPr wrap="square" rtlCol="0">
            <a:spAutoFit/>
          </a:bodyPr>
          <a:lstStyle/>
          <a:p>
            <a:pPr algn="ctr"/>
            <a:r>
              <a:rPr lang="nb-NO" dirty="0">
                <a:cs typeface="Calibri" panose="020F0502020204030204" pitchFamily="34" charset="0"/>
              </a:rPr>
              <a:t>Lena Hansen (PhD) is a former </a:t>
            </a:r>
            <a:r>
              <a:rPr lang="nb-NO">
                <a:cs typeface="Calibri" panose="020F0502020204030204" pitchFamily="34" charset="0"/>
              </a:rPr>
              <a:t>doctoral</a:t>
            </a:r>
            <a:r>
              <a:rPr lang="nb-NO" dirty="0">
                <a:cs typeface="Calibri" panose="020F0502020204030204" pitchFamily="34" charset="0"/>
              </a:rPr>
              <a:t> student at the </a:t>
            </a:r>
            <a:r>
              <a:rPr lang="nb-NO" dirty="0" err="1">
                <a:cs typeface="Calibri" panose="020F0502020204030204" pitchFamily="34" charset="0"/>
              </a:rPr>
              <a:t>Influenza</a:t>
            </a:r>
            <a:r>
              <a:rPr lang="nb-NO" dirty="0">
                <a:cs typeface="Calibri" panose="020F0502020204030204" pitchFamily="34" charset="0"/>
              </a:rPr>
              <a:t> Centre, UiB. </a:t>
            </a:r>
            <a:r>
              <a:rPr lang="nb-NO" dirty="0" err="1">
                <a:cs typeface="Calibri" panose="020F0502020204030204" pitchFamily="34" charset="0"/>
              </a:rPr>
              <a:t>She</a:t>
            </a:r>
            <a:r>
              <a:rPr lang="nb-NO" dirty="0">
                <a:cs typeface="Calibri" panose="020F0502020204030204" pitchFamily="34" charset="0"/>
              </a:rPr>
              <a:t> is </a:t>
            </a:r>
            <a:r>
              <a:rPr lang="nb-NO" dirty="0" err="1">
                <a:cs typeface="Calibri" panose="020F0502020204030204" pitchFamily="34" charset="0"/>
              </a:rPr>
              <a:t>currently</a:t>
            </a:r>
            <a:r>
              <a:rPr lang="nb-NO" dirty="0">
                <a:cs typeface="Calibri" panose="020F0502020204030204" pitchFamily="34" charset="0"/>
              </a:rPr>
              <a:t> a post </a:t>
            </a:r>
            <a:r>
              <a:rPr lang="nb-NO" dirty="0" err="1">
                <a:cs typeface="Calibri" panose="020F0502020204030204" pitchFamily="34" charset="0"/>
              </a:rPr>
              <a:t>doc</a:t>
            </a:r>
            <a:r>
              <a:rPr lang="nb-NO" dirty="0">
                <a:cs typeface="Calibri" panose="020F0502020204030204" pitchFamily="34" charset="0"/>
              </a:rPr>
              <a:t> at </a:t>
            </a:r>
            <a:r>
              <a:rPr lang="nb-NO" dirty="0" err="1">
                <a:cs typeface="Calibri" panose="020F0502020204030204" pitchFamily="34" charset="0"/>
              </a:rPr>
              <a:t>the</a:t>
            </a:r>
            <a:r>
              <a:rPr lang="nb-NO" dirty="0">
                <a:cs typeface="Calibri" panose="020F0502020204030204" pitchFamily="34" charset="0"/>
              </a:rPr>
              <a:t> </a:t>
            </a:r>
            <a:r>
              <a:rPr lang="en-GB" b="0" i="0" u="none" strike="noStrike" dirty="0">
                <a:effectLst/>
                <a:cs typeface="Calibri" panose="020F0502020204030204" pitchFamily="34" charset="0"/>
              </a:rPr>
              <a:t>Guthmiller </a:t>
            </a:r>
            <a:r>
              <a:rPr lang="en-GB" b="0" i="0" u="none" strike="noStrike" dirty="0" err="1">
                <a:effectLst/>
                <a:cs typeface="Calibri" panose="020F0502020204030204" pitchFamily="34" charset="0"/>
              </a:rPr>
              <a:t>Lab,Univeristy</a:t>
            </a:r>
            <a:r>
              <a:rPr lang="en-GB" b="0" i="0" u="none" strike="noStrike" dirty="0">
                <a:effectLst/>
                <a:cs typeface="Calibri" panose="020F0502020204030204" pitchFamily="34" charset="0"/>
              </a:rPr>
              <a:t> of Colorado, USA.</a:t>
            </a:r>
          </a:p>
          <a:p>
            <a:pPr algn="ctr"/>
            <a:endParaRPr lang="en-US" dirty="0"/>
          </a:p>
          <a:p>
            <a:pPr algn="ctr"/>
            <a:endParaRPr lang="en-US" sz="1900" dirty="0"/>
          </a:p>
        </p:txBody>
      </p:sp>
      <p:pic>
        <p:nvPicPr>
          <p:cNvPr id="14" name="Picture 13">
            <a:extLst>
              <a:ext uri="{FF2B5EF4-FFF2-40B4-BE49-F238E27FC236}">
                <a16:creationId xmlns:a16="http://schemas.microsoft.com/office/drawing/2014/main" id="{B9CCC77F-27F8-6B7E-E8A7-6713B9D86A49}"/>
              </a:ext>
            </a:extLst>
          </p:cNvPr>
          <p:cNvPicPr>
            <a:picLocks noChangeAspect="1"/>
          </p:cNvPicPr>
          <p:nvPr/>
        </p:nvPicPr>
        <p:blipFill>
          <a:blip r:embed="rId4"/>
          <a:stretch>
            <a:fillRect/>
          </a:stretch>
        </p:blipFill>
        <p:spPr>
          <a:xfrm>
            <a:off x="282187" y="8457905"/>
            <a:ext cx="5349704" cy="2940965"/>
          </a:xfrm>
          <a:prstGeom prst="rect">
            <a:avLst/>
          </a:prstGeom>
        </p:spPr>
      </p:pic>
      <p:pic>
        <p:nvPicPr>
          <p:cNvPr id="1026" name="Picture 2" descr="Bergen Open 2018">
            <a:extLst>
              <a:ext uri="{FF2B5EF4-FFF2-40B4-BE49-F238E27FC236}">
                <a16:creationId xmlns:a16="http://schemas.microsoft.com/office/drawing/2014/main" id="{A0F1DC35-7285-C0CF-5A3A-C5D242F666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4500" y="10844617"/>
            <a:ext cx="1333500" cy="1333500"/>
          </a:xfrm>
          <a:prstGeom prst="rect">
            <a:avLst/>
          </a:prstGeom>
          <a:noFill/>
        </p:spPr>
      </p:pic>
    </p:spTree>
    <p:extLst>
      <p:ext uri="{BB962C8B-B14F-4D97-AF65-F5344CB8AC3E}">
        <p14:creationId xmlns:p14="http://schemas.microsoft.com/office/powerpoint/2010/main" val="1523820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391</TotalTime>
  <Words>135</Words>
  <Application>Microsoft Macintosh PowerPoint</Application>
  <PresentationFormat>Widescreen</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Calibri</vt:lpstr>
      <vt:lpstr>Segoe UI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Allan Davies</dc:creator>
  <cp:lastModifiedBy>Rebecca Jane Cox Brokstad</cp:lastModifiedBy>
  <cp:revision>11</cp:revision>
  <cp:lastPrinted>2023-03-28T11:46:23Z</cp:lastPrinted>
  <dcterms:created xsi:type="dcterms:W3CDTF">2023-03-28T08:05:41Z</dcterms:created>
  <dcterms:modified xsi:type="dcterms:W3CDTF">2025-05-01T16:09:12Z</dcterms:modified>
</cp:coreProperties>
</file>