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5" r:id="rId6"/>
    <p:sldId id="258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7" r:id="rId17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8ACF6A10-BF9C-4111-8906-7AFB24F1911E}">
          <p14:sldIdLst>
            <p14:sldId id="256"/>
            <p14:sldId id="265"/>
            <p14:sldId id="258"/>
            <p14:sldId id="266"/>
            <p14:sldId id="267"/>
            <p14:sldId id="269"/>
            <p14:sldId id="270"/>
            <p14:sldId id="271"/>
            <p14:sldId id="272"/>
            <p14:sldId id="273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F4E1DC"/>
    <a:srgbClr val="E54F46"/>
    <a:srgbClr val="CF3C3A"/>
    <a:srgbClr val="E44E46"/>
    <a:srgbClr val="E65343"/>
    <a:srgbClr val="DB3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4D0908-18D5-44CB-8B8B-913CA4DDE2B7}" v="151" dt="2021-09-27T08:54:29.589"/>
    <p1510:client id="{C87447D8-EAA5-4ED2-946E-3BD951071EF7}" vWet="4" dt="2021-09-27T06:32:20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44" autoAdjust="0"/>
    <p:restoredTop sz="94706"/>
  </p:normalViewPr>
  <p:slideViewPr>
    <p:cSldViewPr>
      <p:cViewPr varScale="1">
        <p:scale>
          <a:sx n="79" d="100"/>
          <a:sy n="79" d="100"/>
        </p:scale>
        <p:origin x="1024" y="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5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 Hausvik" userId="af7e4f36-a929-4be5-923a-b9967c357f43" providerId="ADAL" clId="{684D0908-18D5-44CB-8B8B-913CA4DDE2B7}"/>
    <pc:docChg chg="undo custSel addSld delSld modSld sldOrd modSection">
      <pc:chgData name="Emil Hausvik" userId="af7e4f36-a929-4be5-923a-b9967c357f43" providerId="ADAL" clId="{684D0908-18D5-44CB-8B8B-913CA4DDE2B7}" dt="2021-09-27T08:54:51.706" v="2599" actId="20577"/>
      <pc:docMkLst>
        <pc:docMk/>
      </pc:docMkLst>
      <pc:sldChg chg="addSp modSp mod">
        <pc:chgData name="Emil Hausvik" userId="af7e4f36-a929-4be5-923a-b9967c357f43" providerId="ADAL" clId="{684D0908-18D5-44CB-8B8B-913CA4DDE2B7}" dt="2021-09-13T08:12:19.875" v="2141" actId="20577"/>
        <pc:sldMkLst>
          <pc:docMk/>
          <pc:sldMk cId="1879685533" sldId="256"/>
        </pc:sldMkLst>
        <pc:spChg chg="mod">
          <ac:chgData name="Emil Hausvik" userId="af7e4f36-a929-4be5-923a-b9967c357f43" providerId="ADAL" clId="{684D0908-18D5-44CB-8B8B-913CA4DDE2B7}" dt="2021-09-13T08:12:14.713" v="2113" actId="20577"/>
          <ac:spMkLst>
            <pc:docMk/>
            <pc:sldMk cId="1879685533" sldId="256"/>
            <ac:spMk id="2" creationId="{CF56E0A6-15FE-CF40-B38A-0A0E88CC0FB2}"/>
          </ac:spMkLst>
        </pc:spChg>
        <pc:spChg chg="add mod">
          <ac:chgData name="Emil Hausvik" userId="af7e4f36-a929-4be5-923a-b9967c357f43" providerId="ADAL" clId="{684D0908-18D5-44CB-8B8B-913CA4DDE2B7}" dt="2021-09-13T08:12:19.875" v="2141" actId="20577"/>
          <ac:spMkLst>
            <pc:docMk/>
            <pc:sldMk cId="1879685533" sldId="256"/>
            <ac:spMk id="3" creationId="{27A7A201-CC06-4D8B-992E-2D1B33F3A298}"/>
          </ac:spMkLst>
        </pc:spChg>
      </pc:sldChg>
      <pc:sldChg chg="modSp mod">
        <pc:chgData name="Emil Hausvik" userId="af7e4f36-a929-4be5-923a-b9967c357f43" providerId="ADAL" clId="{684D0908-18D5-44CB-8B8B-913CA4DDE2B7}" dt="2021-09-13T07:36:38.380" v="1905" actId="14100"/>
        <pc:sldMkLst>
          <pc:docMk/>
          <pc:sldMk cId="1654798270" sldId="258"/>
        </pc:sldMkLst>
        <pc:spChg chg="mod">
          <ac:chgData name="Emil Hausvik" userId="af7e4f36-a929-4be5-923a-b9967c357f43" providerId="ADAL" clId="{684D0908-18D5-44CB-8B8B-913CA4DDE2B7}" dt="2021-09-13T07:36:38.380" v="1905" actId="14100"/>
          <ac:spMkLst>
            <pc:docMk/>
            <pc:sldMk cId="1654798270" sldId="258"/>
            <ac:spMk id="10" creationId="{C86DC8EF-D3AE-3841-BF65-E01AF1FBEC6F}"/>
          </ac:spMkLst>
        </pc:spChg>
        <pc:picChg chg="mod">
          <ac:chgData name="Emil Hausvik" userId="af7e4f36-a929-4be5-923a-b9967c357f43" providerId="ADAL" clId="{684D0908-18D5-44CB-8B8B-913CA4DDE2B7}" dt="2021-09-13T07:36:36.018" v="1904" actId="1076"/>
          <ac:picMkLst>
            <pc:docMk/>
            <pc:sldMk cId="1654798270" sldId="258"/>
            <ac:picMk id="6" creationId="{83DD4A53-E0C2-45F1-9EB2-F742A94607F7}"/>
          </ac:picMkLst>
        </pc:picChg>
      </pc:sldChg>
      <pc:sldChg chg="modSp mod">
        <pc:chgData name="Emil Hausvik" userId="af7e4f36-a929-4be5-923a-b9967c357f43" providerId="ADAL" clId="{684D0908-18D5-44CB-8B8B-913CA4DDE2B7}" dt="2021-09-13T08:15:17.672" v="2164" actId="20577"/>
        <pc:sldMkLst>
          <pc:docMk/>
          <pc:sldMk cId="1289524334" sldId="265"/>
        </pc:sldMkLst>
        <pc:spChg chg="mod">
          <ac:chgData name="Emil Hausvik" userId="af7e4f36-a929-4be5-923a-b9967c357f43" providerId="ADAL" clId="{684D0908-18D5-44CB-8B8B-913CA4DDE2B7}" dt="2021-09-13T08:15:17.672" v="2164" actId="20577"/>
          <ac:spMkLst>
            <pc:docMk/>
            <pc:sldMk cId="1289524334" sldId="265"/>
            <ac:spMk id="3" creationId="{D5C1D1D4-E34E-487F-9A21-CB1B7034A690}"/>
          </ac:spMkLst>
        </pc:spChg>
      </pc:sldChg>
      <pc:sldChg chg="modSp mod modTransition">
        <pc:chgData name="Emil Hausvik" userId="af7e4f36-a929-4be5-923a-b9967c357f43" providerId="ADAL" clId="{684D0908-18D5-44CB-8B8B-913CA4DDE2B7}" dt="2021-09-13T07:39:53.188" v="1917"/>
        <pc:sldMkLst>
          <pc:docMk/>
          <pc:sldMk cId="338167981" sldId="266"/>
        </pc:sldMkLst>
        <pc:spChg chg="mod">
          <ac:chgData name="Emil Hausvik" userId="af7e4f36-a929-4be5-923a-b9967c357f43" providerId="ADAL" clId="{684D0908-18D5-44CB-8B8B-913CA4DDE2B7}" dt="2021-09-13T07:22:01.858" v="1622" actId="20577"/>
          <ac:spMkLst>
            <pc:docMk/>
            <pc:sldMk cId="338167981" sldId="266"/>
            <ac:spMk id="2" creationId="{24C3571B-4A23-4A91-9434-AE9F9AACE1FD}"/>
          </ac:spMkLst>
        </pc:spChg>
        <pc:spChg chg="mod">
          <ac:chgData name="Emil Hausvik" userId="af7e4f36-a929-4be5-923a-b9967c357f43" providerId="ADAL" clId="{684D0908-18D5-44CB-8B8B-913CA4DDE2B7}" dt="2021-09-13T07:38:24.278" v="1906"/>
          <ac:spMkLst>
            <pc:docMk/>
            <pc:sldMk cId="338167981" sldId="266"/>
            <ac:spMk id="3" creationId="{56B061AF-61D3-438F-9F09-AD744B4E2915}"/>
          </ac:spMkLst>
        </pc:spChg>
        <pc:picChg chg="mod">
          <ac:chgData name="Emil Hausvik" userId="af7e4f36-a929-4be5-923a-b9967c357f43" providerId="ADAL" clId="{684D0908-18D5-44CB-8B8B-913CA4DDE2B7}" dt="2021-09-13T07:19:43.544" v="1570" actId="962"/>
          <ac:picMkLst>
            <pc:docMk/>
            <pc:sldMk cId="338167981" sldId="266"/>
            <ac:picMk id="5" creationId="{C9F65367-2710-45E6-9866-192AA66D21E2}"/>
          </ac:picMkLst>
        </pc:picChg>
      </pc:sldChg>
      <pc:sldChg chg="modSp mod modTransition">
        <pc:chgData name="Emil Hausvik" userId="af7e4f36-a929-4be5-923a-b9967c357f43" providerId="ADAL" clId="{684D0908-18D5-44CB-8B8B-913CA4DDE2B7}" dt="2021-09-13T07:58:58.339" v="2020" actId="207"/>
        <pc:sldMkLst>
          <pc:docMk/>
          <pc:sldMk cId="195436671" sldId="267"/>
        </pc:sldMkLst>
        <pc:spChg chg="mod">
          <ac:chgData name="Emil Hausvik" userId="af7e4f36-a929-4be5-923a-b9967c357f43" providerId="ADAL" clId="{684D0908-18D5-44CB-8B8B-913CA4DDE2B7}" dt="2021-09-13T07:58:58.339" v="2020" actId="207"/>
          <ac:spMkLst>
            <pc:docMk/>
            <pc:sldMk cId="195436671" sldId="267"/>
            <ac:spMk id="3" creationId="{5A602DEC-A403-4FD7-BEF3-200C6D150768}"/>
          </ac:spMkLst>
        </pc:spChg>
        <pc:picChg chg="mod">
          <ac:chgData name="Emil Hausvik" userId="af7e4f36-a929-4be5-923a-b9967c357f43" providerId="ADAL" clId="{684D0908-18D5-44CB-8B8B-913CA4DDE2B7}" dt="2021-09-13T07:19:54.913" v="1572" actId="1076"/>
          <ac:picMkLst>
            <pc:docMk/>
            <pc:sldMk cId="195436671" sldId="267"/>
            <ac:picMk id="5" creationId="{17630FA2-EB22-421B-9A37-4DD050AFDC01}"/>
          </ac:picMkLst>
        </pc:picChg>
      </pc:sldChg>
      <pc:sldChg chg="addSp delSp modSp del mod modNotesTx">
        <pc:chgData name="Emil Hausvik" userId="af7e4f36-a929-4be5-923a-b9967c357f43" providerId="ADAL" clId="{684D0908-18D5-44CB-8B8B-913CA4DDE2B7}" dt="2021-09-13T07:27:57.579" v="1684" actId="2696"/>
        <pc:sldMkLst>
          <pc:docMk/>
          <pc:sldMk cId="1399527333" sldId="268"/>
        </pc:sldMkLst>
        <pc:spChg chg="mod">
          <ac:chgData name="Emil Hausvik" userId="af7e4f36-a929-4be5-923a-b9967c357f43" providerId="ADAL" clId="{684D0908-18D5-44CB-8B8B-913CA4DDE2B7}" dt="2021-09-10T10:49:48.990" v="949" actId="122"/>
          <ac:spMkLst>
            <pc:docMk/>
            <pc:sldMk cId="1399527333" sldId="268"/>
            <ac:spMk id="2" creationId="{60C39388-CCAE-4525-A54D-6E0349FDBEC8}"/>
          </ac:spMkLst>
        </pc:spChg>
        <pc:spChg chg="add del mod">
          <ac:chgData name="Emil Hausvik" userId="af7e4f36-a929-4be5-923a-b9967c357f43" providerId="ADAL" clId="{684D0908-18D5-44CB-8B8B-913CA4DDE2B7}" dt="2021-09-10T10:49:26.536" v="938" actId="478"/>
          <ac:spMkLst>
            <pc:docMk/>
            <pc:sldMk cId="1399527333" sldId="268"/>
            <ac:spMk id="3" creationId="{508878A8-095A-46E8-80DE-BB5612A76A58}"/>
          </ac:spMkLst>
        </pc:spChg>
        <pc:spChg chg="add del mod">
          <ac:chgData name="Emil Hausvik" userId="af7e4f36-a929-4be5-923a-b9967c357f43" providerId="ADAL" clId="{684D0908-18D5-44CB-8B8B-913CA4DDE2B7}" dt="2021-09-10T10:49:22.680" v="934" actId="478"/>
          <ac:spMkLst>
            <pc:docMk/>
            <pc:sldMk cId="1399527333" sldId="268"/>
            <ac:spMk id="6" creationId="{1AECCDD5-321D-407A-9930-1C54B042367F}"/>
          </ac:spMkLst>
        </pc:spChg>
      </pc:sldChg>
      <pc:sldChg chg="addSp modSp mod ord modTransition">
        <pc:chgData name="Emil Hausvik" userId="af7e4f36-a929-4be5-923a-b9967c357f43" providerId="ADAL" clId="{684D0908-18D5-44CB-8B8B-913CA4DDE2B7}" dt="2021-09-13T07:39:53.188" v="1917"/>
        <pc:sldMkLst>
          <pc:docMk/>
          <pc:sldMk cId="1753744497" sldId="269"/>
        </pc:sldMkLst>
        <pc:spChg chg="mod">
          <ac:chgData name="Emil Hausvik" userId="af7e4f36-a929-4be5-923a-b9967c357f43" providerId="ADAL" clId="{684D0908-18D5-44CB-8B8B-913CA4DDE2B7}" dt="2021-09-13T07:38:27.827" v="1907"/>
          <ac:spMkLst>
            <pc:docMk/>
            <pc:sldMk cId="1753744497" sldId="269"/>
            <ac:spMk id="3" creationId="{A7EC7D70-4868-410B-86D8-795783F3738F}"/>
          </ac:spMkLst>
        </pc:spChg>
        <pc:spChg chg="mod">
          <ac:chgData name="Emil Hausvik" userId="af7e4f36-a929-4be5-923a-b9967c357f43" providerId="ADAL" clId="{684D0908-18D5-44CB-8B8B-913CA4DDE2B7}" dt="2021-09-13T07:19:30.671" v="1567" actId="962"/>
          <ac:spMkLst>
            <pc:docMk/>
            <pc:sldMk cId="1753744497" sldId="269"/>
            <ac:spMk id="7" creationId="{30403B28-DA94-46A1-9910-9BA8C8CA0B40}"/>
          </ac:spMkLst>
        </pc:spChg>
        <pc:picChg chg="add mod">
          <ac:chgData name="Emil Hausvik" userId="af7e4f36-a929-4be5-923a-b9967c357f43" providerId="ADAL" clId="{684D0908-18D5-44CB-8B8B-913CA4DDE2B7}" dt="2021-09-13T07:19:28.191" v="1566" actId="962"/>
          <ac:picMkLst>
            <pc:docMk/>
            <pc:sldMk cId="1753744497" sldId="269"/>
            <ac:picMk id="6" creationId="{C34B0DA6-2948-4235-9CB2-FC34FA881E4E}"/>
          </ac:picMkLst>
        </pc:picChg>
      </pc:sldChg>
      <pc:sldChg chg="modSp mod modTransition">
        <pc:chgData name="Emil Hausvik" userId="af7e4f36-a929-4be5-923a-b9967c357f43" providerId="ADAL" clId="{684D0908-18D5-44CB-8B8B-913CA4DDE2B7}" dt="2021-09-13T07:39:53.188" v="1917"/>
        <pc:sldMkLst>
          <pc:docMk/>
          <pc:sldMk cId="36602657" sldId="270"/>
        </pc:sldMkLst>
        <pc:spChg chg="mod">
          <ac:chgData name="Emil Hausvik" userId="af7e4f36-a929-4be5-923a-b9967c357f43" providerId="ADAL" clId="{684D0908-18D5-44CB-8B8B-913CA4DDE2B7}" dt="2021-09-13T07:38:30.405" v="1908"/>
          <ac:spMkLst>
            <pc:docMk/>
            <pc:sldMk cId="36602657" sldId="270"/>
            <ac:spMk id="7" creationId="{6B2043D3-6134-45E6-A447-4DA439DB0938}"/>
          </ac:spMkLst>
        </pc:spChg>
        <pc:picChg chg="mod">
          <ac:chgData name="Emil Hausvik" userId="af7e4f36-a929-4be5-923a-b9967c357f43" providerId="ADAL" clId="{684D0908-18D5-44CB-8B8B-913CA4DDE2B7}" dt="2021-09-13T07:00:55.324" v="1555" actId="962"/>
          <ac:picMkLst>
            <pc:docMk/>
            <pc:sldMk cId="36602657" sldId="270"/>
            <ac:picMk id="6" creationId="{D33BB9CC-5858-49B8-AF41-73F2C3A0ECBC}"/>
          </ac:picMkLst>
        </pc:picChg>
      </pc:sldChg>
      <pc:sldChg chg="addSp delSp modSp add mod modTransition">
        <pc:chgData name="Emil Hausvik" userId="af7e4f36-a929-4be5-923a-b9967c357f43" providerId="ADAL" clId="{684D0908-18D5-44CB-8B8B-913CA4DDE2B7}" dt="2021-09-13T07:39:53.188" v="1917"/>
        <pc:sldMkLst>
          <pc:docMk/>
          <pc:sldMk cId="3180790162" sldId="271"/>
        </pc:sldMkLst>
        <pc:spChg chg="mod">
          <ac:chgData name="Emil Hausvik" userId="af7e4f36-a929-4be5-923a-b9967c357f43" providerId="ADAL" clId="{684D0908-18D5-44CB-8B8B-913CA4DDE2B7}" dt="2021-09-10T10:23:52.061" v="185" actId="20577"/>
          <ac:spMkLst>
            <pc:docMk/>
            <pc:sldMk cId="3180790162" sldId="271"/>
            <ac:spMk id="2" creationId="{D61FEB9C-424B-487C-8CF3-AD740B3B63A7}"/>
          </ac:spMkLst>
        </pc:spChg>
        <pc:spChg chg="add del mod">
          <ac:chgData name="Emil Hausvik" userId="af7e4f36-a929-4be5-923a-b9967c357f43" providerId="ADAL" clId="{684D0908-18D5-44CB-8B8B-913CA4DDE2B7}" dt="2021-09-10T10:17:29.632" v="47" actId="478"/>
          <ac:spMkLst>
            <pc:docMk/>
            <pc:sldMk cId="3180790162" sldId="271"/>
            <ac:spMk id="5" creationId="{45140292-E60D-4F8F-93A4-9E8AF011060B}"/>
          </ac:spMkLst>
        </pc:spChg>
        <pc:spChg chg="mod">
          <ac:chgData name="Emil Hausvik" userId="af7e4f36-a929-4be5-923a-b9967c357f43" providerId="ADAL" clId="{684D0908-18D5-44CB-8B8B-913CA4DDE2B7}" dt="2021-09-13T07:38:33.391" v="1909"/>
          <ac:spMkLst>
            <pc:docMk/>
            <pc:sldMk cId="3180790162" sldId="271"/>
            <ac:spMk id="7" creationId="{6B2043D3-6134-45E6-A447-4DA439DB0938}"/>
          </ac:spMkLst>
        </pc:spChg>
        <pc:picChg chg="del">
          <ac:chgData name="Emil Hausvik" userId="af7e4f36-a929-4be5-923a-b9967c357f43" providerId="ADAL" clId="{684D0908-18D5-44CB-8B8B-913CA4DDE2B7}" dt="2021-09-10T10:17:16.435" v="35" actId="478"/>
          <ac:picMkLst>
            <pc:docMk/>
            <pc:sldMk cId="3180790162" sldId="271"/>
            <ac:picMk id="6" creationId="{D33BB9CC-5858-49B8-AF41-73F2C3A0ECBC}"/>
          </ac:picMkLst>
        </pc:picChg>
        <pc:picChg chg="add mod">
          <ac:chgData name="Emil Hausvik" userId="af7e4f36-a929-4be5-923a-b9967c357f43" providerId="ADAL" clId="{684D0908-18D5-44CB-8B8B-913CA4DDE2B7}" dt="2021-09-13T07:00:59.992" v="1556" actId="962"/>
          <ac:picMkLst>
            <pc:docMk/>
            <pc:sldMk cId="3180790162" sldId="271"/>
            <ac:picMk id="9" creationId="{316FBF5D-431F-45E3-9054-B5F5F2DDE25E}"/>
          </ac:picMkLst>
        </pc:picChg>
        <pc:picChg chg="add mod">
          <ac:chgData name="Emil Hausvik" userId="af7e4f36-a929-4be5-923a-b9967c357f43" providerId="ADAL" clId="{684D0908-18D5-44CB-8B8B-913CA4DDE2B7}" dt="2021-09-13T07:01:03.084" v="1557" actId="962"/>
          <ac:picMkLst>
            <pc:docMk/>
            <pc:sldMk cId="3180790162" sldId="271"/>
            <ac:picMk id="11" creationId="{D7477A77-50EF-4960-8C94-78EC90072A44}"/>
          </ac:picMkLst>
        </pc:picChg>
      </pc:sldChg>
      <pc:sldChg chg="addSp delSp modSp add mod modTransition">
        <pc:chgData name="Emil Hausvik" userId="af7e4f36-a929-4be5-923a-b9967c357f43" providerId="ADAL" clId="{684D0908-18D5-44CB-8B8B-913CA4DDE2B7}" dt="2021-09-13T08:04:33.226" v="2051" actId="20577"/>
        <pc:sldMkLst>
          <pc:docMk/>
          <pc:sldMk cId="3659822645" sldId="272"/>
        </pc:sldMkLst>
        <pc:spChg chg="mod">
          <ac:chgData name="Emil Hausvik" userId="af7e4f36-a929-4be5-923a-b9967c357f43" providerId="ADAL" clId="{684D0908-18D5-44CB-8B8B-913CA4DDE2B7}" dt="2021-09-10T10:40:36.437" v="560" actId="20577"/>
          <ac:spMkLst>
            <pc:docMk/>
            <pc:sldMk cId="3659822645" sldId="272"/>
            <ac:spMk id="2" creationId="{D61FEB9C-424B-487C-8CF3-AD740B3B63A7}"/>
          </ac:spMkLst>
        </pc:spChg>
        <pc:spChg chg="mod">
          <ac:chgData name="Emil Hausvik" userId="af7e4f36-a929-4be5-923a-b9967c357f43" providerId="ADAL" clId="{684D0908-18D5-44CB-8B8B-913CA4DDE2B7}" dt="2021-09-13T08:04:33.226" v="2051" actId="20577"/>
          <ac:spMkLst>
            <pc:docMk/>
            <pc:sldMk cId="3659822645" sldId="272"/>
            <ac:spMk id="7" creationId="{6B2043D3-6134-45E6-A447-4DA439DB0938}"/>
          </ac:spMkLst>
        </pc:spChg>
        <pc:picChg chg="add mod">
          <ac:chgData name="Emil Hausvik" userId="af7e4f36-a929-4be5-923a-b9967c357f43" providerId="ADAL" clId="{684D0908-18D5-44CB-8B8B-913CA4DDE2B7}" dt="2021-09-13T07:01:10.437" v="1559" actId="962"/>
          <ac:picMkLst>
            <pc:docMk/>
            <pc:sldMk cId="3659822645" sldId="272"/>
            <ac:picMk id="5" creationId="{3B4E5CFD-6F39-4266-A9E2-80F9301B1BD6}"/>
          </ac:picMkLst>
        </pc:picChg>
        <pc:picChg chg="del">
          <ac:chgData name="Emil Hausvik" userId="af7e4f36-a929-4be5-923a-b9967c357f43" providerId="ADAL" clId="{684D0908-18D5-44CB-8B8B-913CA4DDE2B7}" dt="2021-09-10T10:38:14.011" v="258" actId="478"/>
          <ac:picMkLst>
            <pc:docMk/>
            <pc:sldMk cId="3659822645" sldId="272"/>
            <ac:picMk id="9" creationId="{316FBF5D-431F-45E3-9054-B5F5F2DDE25E}"/>
          </ac:picMkLst>
        </pc:picChg>
        <pc:picChg chg="del">
          <ac:chgData name="Emil Hausvik" userId="af7e4f36-a929-4be5-923a-b9967c357f43" providerId="ADAL" clId="{684D0908-18D5-44CB-8B8B-913CA4DDE2B7}" dt="2021-09-10T10:38:13.713" v="257" actId="478"/>
          <ac:picMkLst>
            <pc:docMk/>
            <pc:sldMk cId="3659822645" sldId="272"/>
            <ac:picMk id="11" creationId="{D7477A77-50EF-4960-8C94-78EC90072A44}"/>
          </ac:picMkLst>
        </pc:picChg>
      </pc:sldChg>
      <pc:sldChg chg="addSp delSp modSp add mod modTransition">
        <pc:chgData name="Emil Hausvik" userId="af7e4f36-a929-4be5-923a-b9967c357f43" providerId="ADAL" clId="{684D0908-18D5-44CB-8B8B-913CA4DDE2B7}" dt="2021-09-13T07:39:53.188" v="1917"/>
        <pc:sldMkLst>
          <pc:docMk/>
          <pc:sldMk cId="1753163778" sldId="273"/>
        </pc:sldMkLst>
        <pc:spChg chg="mod">
          <ac:chgData name="Emil Hausvik" userId="af7e4f36-a929-4be5-923a-b9967c357f43" providerId="ADAL" clId="{684D0908-18D5-44CB-8B8B-913CA4DDE2B7}" dt="2021-09-10T10:45:06.101" v="587" actId="20577"/>
          <ac:spMkLst>
            <pc:docMk/>
            <pc:sldMk cId="1753163778" sldId="273"/>
            <ac:spMk id="2" creationId="{D61FEB9C-424B-487C-8CF3-AD740B3B63A7}"/>
          </ac:spMkLst>
        </pc:spChg>
        <pc:spChg chg="mod">
          <ac:chgData name="Emil Hausvik" userId="af7e4f36-a929-4be5-923a-b9967c357f43" providerId="ADAL" clId="{684D0908-18D5-44CB-8B8B-913CA4DDE2B7}" dt="2021-09-13T07:38:41.502" v="1911"/>
          <ac:spMkLst>
            <pc:docMk/>
            <pc:sldMk cId="1753163778" sldId="273"/>
            <ac:spMk id="7" creationId="{6B2043D3-6134-45E6-A447-4DA439DB0938}"/>
          </ac:spMkLst>
        </pc:spChg>
        <pc:picChg chg="del">
          <ac:chgData name="Emil Hausvik" userId="af7e4f36-a929-4be5-923a-b9967c357f43" providerId="ADAL" clId="{684D0908-18D5-44CB-8B8B-913CA4DDE2B7}" dt="2021-09-10T10:44:28.769" v="577" actId="478"/>
          <ac:picMkLst>
            <pc:docMk/>
            <pc:sldMk cId="1753163778" sldId="273"/>
            <ac:picMk id="5" creationId="{3B4E5CFD-6F39-4266-A9E2-80F9301B1BD6}"/>
          </ac:picMkLst>
        </pc:picChg>
        <pc:picChg chg="add mod">
          <ac:chgData name="Emil Hausvik" userId="af7e4f36-a929-4be5-923a-b9967c357f43" providerId="ADAL" clId="{684D0908-18D5-44CB-8B8B-913CA4DDE2B7}" dt="2021-09-13T07:01:14.830" v="1560" actId="962"/>
          <ac:picMkLst>
            <pc:docMk/>
            <pc:sldMk cId="1753163778" sldId="273"/>
            <ac:picMk id="6" creationId="{D1CD136C-BF62-4F2C-976E-52A4856577AB}"/>
          </ac:picMkLst>
        </pc:picChg>
      </pc:sldChg>
      <pc:sldChg chg="addSp delSp modSp add del mod ord modTransition">
        <pc:chgData name="Emil Hausvik" userId="af7e4f36-a929-4be5-923a-b9967c357f43" providerId="ADAL" clId="{684D0908-18D5-44CB-8B8B-913CA4DDE2B7}" dt="2021-09-13T08:15:49.305" v="2165" actId="2696"/>
        <pc:sldMkLst>
          <pc:docMk/>
          <pc:sldMk cId="3387582690" sldId="274"/>
        </pc:sldMkLst>
        <pc:spChg chg="mod">
          <ac:chgData name="Emil Hausvik" userId="af7e4f36-a929-4be5-923a-b9967c357f43" providerId="ADAL" clId="{684D0908-18D5-44CB-8B8B-913CA4DDE2B7}" dt="2021-09-10T10:47:52.073" v="730" actId="20577"/>
          <ac:spMkLst>
            <pc:docMk/>
            <pc:sldMk cId="3387582690" sldId="274"/>
            <ac:spMk id="2" creationId="{D61FEB9C-424B-487C-8CF3-AD740B3B63A7}"/>
          </ac:spMkLst>
        </pc:spChg>
        <pc:spChg chg="mod">
          <ac:chgData name="Emil Hausvik" userId="af7e4f36-a929-4be5-923a-b9967c357f43" providerId="ADAL" clId="{684D0908-18D5-44CB-8B8B-913CA4DDE2B7}" dt="2021-09-13T07:38:50.714" v="1913"/>
          <ac:spMkLst>
            <pc:docMk/>
            <pc:sldMk cId="3387582690" sldId="274"/>
            <ac:spMk id="7" creationId="{6B2043D3-6134-45E6-A447-4DA439DB0938}"/>
          </ac:spMkLst>
        </pc:spChg>
        <pc:picChg chg="add mod">
          <ac:chgData name="Emil Hausvik" userId="af7e4f36-a929-4be5-923a-b9967c357f43" providerId="ADAL" clId="{684D0908-18D5-44CB-8B8B-913CA4DDE2B7}" dt="2021-09-13T07:01:06.945" v="1558" actId="962"/>
          <ac:picMkLst>
            <pc:docMk/>
            <pc:sldMk cId="3387582690" sldId="274"/>
            <ac:picMk id="5" creationId="{26700170-D428-422E-A472-5A7A34B66102}"/>
          </ac:picMkLst>
        </pc:picChg>
        <pc:picChg chg="del">
          <ac:chgData name="Emil Hausvik" userId="af7e4f36-a929-4be5-923a-b9967c357f43" providerId="ADAL" clId="{684D0908-18D5-44CB-8B8B-913CA4DDE2B7}" dt="2021-09-10T10:46:49.223" v="657" actId="478"/>
          <ac:picMkLst>
            <pc:docMk/>
            <pc:sldMk cId="3387582690" sldId="274"/>
            <ac:picMk id="6" creationId="{D1CD136C-BF62-4F2C-976E-52A4856577AB}"/>
          </ac:picMkLst>
        </pc:picChg>
      </pc:sldChg>
      <pc:sldChg chg="addSp delSp modSp add mod modTransition">
        <pc:chgData name="Emil Hausvik" userId="af7e4f36-a929-4be5-923a-b9967c357f43" providerId="ADAL" clId="{684D0908-18D5-44CB-8B8B-913CA4DDE2B7}" dt="2021-09-13T07:39:53.188" v="1917"/>
        <pc:sldMkLst>
          <pc:docMk/>
          <pc:sldMk cId="1719283384" sldId="275"/>
        </pc:sldMkLst>
        <pc:spChg chg="mod">
          <ac:chgData name="Emil Hausvik" userId="af7e4f36-a929-4be5-923a-b9967c357f43" providerId="ADAL" clId="{684D0908-18D5-44CB-8B8B-913CA4DDE2B7}" dt="2021-09-10T11:00:17.194" v="1224" actId="20577"/>
          <ac:spMkLst>
            <pc:docMk/>
            <pc:sldMk cId="1719283384" sldId="275"/>
            <ac:spMk id="2" creationId="{D61FEB9C-424B-487C-8CF3-AD740B3B63A7}"/>
          </ac:spMkLst>
        </pc:spChg>
        <pc:spChg chg="mod">
          <ac:chgData name="Emil Hausvik" userId="af7e4f36-a929-4be5-923a-b9967c357f43" providerId="ADAL" clId="{684D0908-18D5-44CB-8B8B-913CA4DDE2B7}" dt="2021-09-13T07:38:46.373" v="1912"/>
          <ac:spMkLst>
            <pc:docMk/>
            <pc:sldMk cId="1719283384" sldId="275"/>
            <ac:spMk id="7" creationId="{6B2043D3-6134-45E6-A447-4DA439DB0938}"/>
          </ac:spMkLst>
        </pc:spChg>
        <pc:picChg chg="del">
          <ac:chgData name="Emil Hausvik" userId="af7e4f36-a929-4be5-923a-b9967c357f43" providerId="ADAL" clId="{684D0908-18D5-44CB-8B8B-913CA4DDE2B7}" dt="2021-09-10T10:58:04.046" v="1194" actId="478"/>
          <ac:picMkLst>
            <pc:docMk/>
            <pc:sldMk cId="1719283384" sldId="275"/>
            <ac:picMk id="5" creationId="{26700170-D428-422E-A472-5A7A34B66102}"/>
          </ac:picMkLst>
        </pc:picChg>
        <pc:picChg chg="add del mod">
          <ac:chgData name="Emil Hausvik" userId="af7e4f36-a929-4be5-923a-b9967c357f43" providerId="ADAL" clId="{684D0908-18D5-44CB-8B8B-913CA4DDE2B7}" dt="2021-09-10T11:00:35.536" v="1264" actId="478"/>
          <ac:picMkLst>
            <pc:docMk/>
            <pc:sldMk cId="1719283384" sldId="275"/>
            <ac:picMk id="6" creationId="{2066209A-1350-4829-A6AA-710BF9A59028}"/>
          </ac:picMkLst>
        </pc:picChg>
        <pc:picChg chg="add mod">
          <ac:chgData name="Emil Hausvik" userId="af7e4f36-a929-4be5-923a-b9967c357f43" providerId="ADAL" clId="{684D0908-18D5-44CB-8B8B-913CA4DDE2B7}" dt="2021-09-13T07:01:18.847" v="1561" actId="962"/>
          <ac:picMkLst>
            <pc:docMk/>
            <pc:sldMk cId="1719283384" sldId="275"/>
            <ac:picMk id="9" creationId="{4DD1D4E0-9BFB-4861-91E5-9674B9362C64}"/>
          </ac:picMkLst>
        </pc:picChg>
      </pc:sldChg>
      <pc:sldChg chg="addSp delSp modSp add del mod modTransition">
        <pc:chgData name="Emil Hausvik" userId="af7e4f36-a929-4be5-923a-b9967c357f43" providerId="ADAL" clId="{684D0908-18D5-44CB-8B8B-913CA4DDE2B7}" dt="2021-09-13T08:15:52.019" v="2166" actId="2696"/>
        <pc:sldMkLst>
          <pc:docMk/>
          <pc:sldMk cId="4067754" sldId="276"/>
        </pc:sldMkLst>
        <pc:spChg chg="mod">
          <ac:chgData name="Emil Hausvik" userId="af7e4f36-a929-4be5-923a-b9967c357f43" providerId="ADAL" clId="{684D0908-18D5-44CB-8B8B-913CA4DDE2B7}" dt="2021-09-10T11:05:59.558" v="1548" actId="20577"/>
          <ac:spMkLst>
            <pc:docMk/>
            <pc:sldMk cId="4067754" sldId="276"/>
            <ac:spMk id="2" creationId="{D61FEB9C-424B-487C-8CF3-AD740B3B63A7}"/>
          </ac:spMkLst>
        </pc:spChg>
        <pc:spChg chg="mod">
          <ac:chgData name="Emil Hausvik" userId="af7e4f36-a929-4be5-923a-b9967c357f43" providerId="ADAL" clId="{684D0908-18D5-44CB-8B8B-913CA4DDE2B7}" dt="2021-09-13T07:38:53.288" v="1914"/>
          <ac:spMkLst>
            <pc:docMk/>
            <pc:sldMk cId="4067754" sldId="276"/>
            <ac:spMk id="7" creationId="{6B2043D3-6134-45E6-A447-4DA439DB0938}"/>
          </ac:spMkLst>
        </pc:spChg>
        <pc:picChg chg="add mod">
          <ac:chgData name="Emil Hausvik" userId="af7e4f36-a929-4be5-923a-b9967c357f43" providerId="ADAL" clId="{684D0908-18D5-44CB-8B8B-913CA4DDE2B7}" dt="2021-09-13T07:01:21.958" v="1562" actId="962"/>
          <ac:picMkLst>
            <pc:docMk/>
            <pc:sldMk cId="4067754" sldId="276"/>
            <ac:picMk id="5" creationId="{79FA2094-A9D0-4A7B-888C-C4AD0078884C}"/>
          </ac:picMkLst>
        </pc:picChg>
        <pc:picChg chg="del">
          <ac:chgData name="Emil Hausvik" userId="af7e4f36-a929-4be5-923a-b9967c357f43" providerId="ADAL" clId="{684D0908-18D5-44CB-8B8B-913CA4DDE2B7}" dt="2021-09-10T11:04:45.395" v="1521" actId="478"/>
          <ac:picMkLst>
            <pc:docMk/>
            <pc:sldMk cId="4067754" sldId="276"/>
            <ac:picMk id="9" creationId="{4DD1D4E0-9BFB-4861-91E5-9674B9362C64}"/>
          </ac:picMkLst>
        </pc:picChg>
      </pc:sldChg>
      <pc:sldChg chg="addSp delSp modSp add mod modClrScheme chgLayout">
        <pc:chgData name="Emil Hausvik" userId="af7e4f36-a929-4be5-923a-b9967c357f43" providerId="ADAL" clId="{684D0908-18D5-44CB-8B8B-913CA4DDE2B7}" dt="2021-09-27T06:59:05.273" v="2565" actId="962"/>
        <pc:sldMkLst>
          <pc:docMk/>
          <pc:sldMk cId="946458128" sldId="276"/>
        </pc:sldMkLst>
        <pc:spChg chg="mod ord">
          <ac:chgData name="Emil Hausvik" userId="af7e4f36-a929-4be5-923a-b9967c357f43" providerId="ADAL" clId="{684D0908-18D5-44CB-8B8B-913CA4DDE2B7}" dt="2021-09-27T06:43:45.485" v="2563" actId="26606"/>
          <ac:spMkLst>
            <pc:docMk/>
            <pc:sldMk cId="946458128" sldId="276"/>
            <ac:spMk id="2" creationId="{D61FEB9C-424B-487C-8CF3-AD740B3B63A7}"/>
          </ac:spMkLst>
        </pc:spChg>
        <pc:spChg chg="mod ord">
          <ac:chgData name="Emil Hausvik" userId="af7e4f36-a929-4be5-923a-b9967c357f43" providerId="ADAL" clId="{684D0908-18D5-44CB-8B8B-913CA4DDE2B7}" dt="2021-09-27T06:43:45.485" v="2563" actId="26606"/>
          <ac:spMkLst>
            <pc:docMk/>
            <pc:sldMk cId="946458128" sldId="276"/>
            <ac:spMk id="4" creationId="{6CC5BB94-1C8B-4AB3-8F0E-437D03001E5D}"/>
          </ac:spMkLst>
        </pc:spChg>
        <pc:spChg chg="mod">
          <ac:chgData name="Emil Hausvik" userId="af7e4f36-a929-4be5-923a-b9967c357f43" providerId="ADAL" clId="{684D0908-18D5-44CB-8B8B-913CA4DDE2B7}" dt="2021-09-27T06:43:45.485" v="2563" actId="26606"/>
          <ac:spMkLst>
            <pc:docMk/>
            <pc:sldMk cId="946458128" sldId="276"/>
            <ac:spMk id="7" creationId="{6B2043D3-6134-45E6-A447-4DA439DB0938}"/>
          </ac:spMkLst>
        </pc:spChg>
        <pc:spChg chg="add del mod">
          <ac:chgData name="Emil Hausvik" userId="af7e4f36-a929-4be5-923a-b9967c357f43" providerId="ADAL" clId="{684D0908-18D5-44CB-8B8B-913CA4DDE2B7}" dt="2021-09-27T06:28:31.096" v="2311" actId="478"/>
          <ac:spMkLst>
            <pc:docMk/>
            <pc:sldMk cId="946458128" sldId="276"/>
            <ac:spMk id="8" creationId="{915AFE81-9C75-4148-8807-C1DDDB784148}"/>
          </ac:spMkLst>
        </pc:spChg>
        <pc:picChg chg="add del mod">
          <ac:chgData name="Emil Hausvik" userId="af7e4f36-a929-4be5-923a-b9967c357f43" providerId="ADAL" clId="{684D0908-18D5-44CB-8B8B-913CA4DDE2B7}" dt="2021-09-27T06:31:16.083" v="2528" actId="478"/>
          <ac:picMkLst>
            <pc:docMk/>
            <pc:sldMk cId="946458128" sldId="276"/>
            <ac:picMk id="6" creationId="{6C8DFB6B-BBCB-49C9-A739-EB4A6204CBF6}"/>
          </ac:picMkLst>
        </pc:picChg>
        <pc:picChg chg="del">
          <ac:chgData name="Emil Hausvik" userId="af7e4f36-a929-4be5-923a-b9967c357f43" providerId="ADAL" clId="{684D0908-18D5-44CB-8B8B-913CA4DDE2B7}" dt="2021-09-27T06:27:33.760" v="2168" actId="478"/>
          <ac:picMkLst>
            <pc:docMk/>
            <pc:sldMk cId="946458128" sldId="276"/>
            <ac:picMk id="9" creationId="{4DD1D4E0-9BFB-4861-91E5-9674B9362C64}"/>
          </ac:picMkLst>
        </pc:picChg>
        <pc:picChg chg="add mod">
          <ac:chgData name="Emil Hausvik" userId="af7e4f36-a929-4be5-923a-b9967c357f43" providerId="ADAL" clId="{684D0908-18D5-44CB-8B8B-913CA4DDE2B7}" dt="2021-09-27T06:59:05.273" v="2565" actId="962"/>
          <ac:picMkLst>
            <pc:docMk/>
            <pc:sldMk cId="946458128" sldId="276"/>
            <ac:picMk id="11" creationId="{BE14B527-ACC5-4F24-B2AB-63B77D666A14}"/>
          </ac:picMkLst>
        </pc:picChg>
        <pc:picChg chg="add del mod">
          <ac:chgData name="Emil Hausvik" userId="af7e4f36-a929-4be5-923a-b9967c357f43" providerId="ADAL" clId="{684D0908-18D5-44CB-8B8B-913CA4DDE2B7}" dt="2021-09-27T06:43:16.045" v="2562" actId="478"/>
          <ac:picMkLst>
            <pc:docMk/>
            <pc:sldMk cId="946458128" sldId="276"/>
            <ac:picMk id="13" creationId="{C663AC71-1B95-4FC1-B60E-2A3233FEA1F4}"/>
          </ac:picMkLst>
        </pc:picChg>
      </pc:sldChg>
      <pc:sldChg chg="addSp delSp modSp add mod">
        <pc:chgData name="Emil Hausvik" userId="af7e4f36-a929-4be5-923a-b9967c357f43" providerId="ADAL" clId="{684D0908-18D5-44CB-8B8B-913CA4DDE2B7}" dt="2021-09-27T08:54:51.706" v="2599" actId="20577"/>
        <pc:sldMkLst>
          <pc:docMk/>
          <pc:sldMk cId="1560773552" sldId="277"/>
        </pc:sldMkLst>
        <pc:spChg chg="mod">
          <ac:chgData name="Emil Hausvik" userId="af7e4f36-a929-4be5-923a-b9967c357f43" providerId="ADAL" clId="{684D0908-18D5-44CB-8B8B-913CA4DDE2B7}" dt="2021-09-27T08:54:51.706" v="2599" actId="20577"/>
          <ac:spMkLst>
            <pc:docMk/>
            <pc:sldMk cId="1560773552" sldId="277"/>
            <ac:spMk id="2" creationId="{D61FEB9C-424B-487C-8CF3-AD740B3B63A7}"/>
          </ac:spMkLst>
        </pc:spChg>
        <pc:picChg chg="add mod">
          <ac:chgData name="Emil Hausvik" userId="af7e4f36-a929-4be5-923a-b9967c357f43" providerId="ADAL" clId="{684D0908-18D5-44CB-8B8B-913CA4DDE2B7}" dt="2021-09-27T08:54:45.392" v="2593" actId="1076"/>
          <ac:picMkLst>
            <pc:docMk/>
            <pc:sldMk cId="1560773552" sldId="277"/>
            <ac:picMk id="5" creationId="{C39CD3A3-D500-4F14-B995-9219CA4DD3AB}"/>
          </ac:picMkLst>
        </pc:picChg>
        <pc:picChg chg="del">
          <ac:chgData name="Emil Hausvik" userId="af7e4f36-a929-4be5-923a-b9967c357f43" providerId="ADAL" clId="{684D0908-18D5-44CB-8B8B-913CA4DDE2B7}" dt="2021-09-27T08:54:15.764" v="2567" actId="478"/>
          <ac:picMkLst>
            <pc:docMk/>
            <pc:sldMk cId="1560773552" sldId="277"/>
            <ac:picMk id="11" creationId="{BE14B527-ACC5-4F24-B2AB-63B77D666A14}"/>
          </ac:picMkLst>
        </pc:picChg>
        <pc:picChg chg="add del">
          <ac:chgData name="Emil Hausvik" userId="af7e4f36-a929-4be5-923a-b9967c357f43" providerId="ADAL" clId="{684D0908-18D5-44CB-8B8B-913CA4DDE2B7}" dt="2021-09-27T08:54:17.767" v="2569" actId="478"/>
          <ac:picMkLst>
            <pc:docMk/>
            <pc:sldMk cId="1560773552" sldId="277"/>
            <ac:picMk id="1026" creationId="{E2313881-8B89-406C-B18D-91F2A1B3B569}"/>
          </ac:picMkLst>
        </pc:picChg>
      </pc:sldChg>
    </pc:docChg>
  </pc:docChgLst>
  <pc:docChgLst>
    <pc:chgData name="Olaug Eiksund" userId="0a68976e-afdb-4587-8fa7-6397fe554bfe" providerId="ADAL" clId="{A47CA3E5-4442-4643-AE63-E5D506D2E9B0}"/>
    <pc:docChg chg="modSld">
      <pc:chgData name="Olaug Eiksund" userId="0a68976e-afdb-4587-8fa7-6397fe554bfe" providerId="ADAL" clId="{A47CA3E5-4442-4643-AE63-E5D506D2E9B0}" dt="2021-03-12T13:41:52.155" v="9" actId="6549"/>
      <pc:docMkLst>
        <pc:docMk/>
      </pc:docMkLst>
      <pc:sldChg chg="modSp mod">
        <pc:chgData name="Olaug Eiksund" userId="0a68976e-afdb-4587-8fa7-6397fe554bfe" providerId="ADAL" clId="{A47CA3E5-4442-4643-AE63-E5D506D2E9B0}" dt="2021-03-12T13:41:52.155" v="9" actId="6549"/>
        <pc:sldMkLst>
          <pc:docMk/>
          <pc:sldMk cId="1879685533" sldId="256"/>
        </pc:sldMkLst>
        <pc:spChg chg="mod">
          <ac:chgData name="Olaug Eiksund" userId="0a68976e-afdb-4587-8fa7-6397fe554bfe" providerId="ADAL" clId="{A47CA3E5-4442-4643-AE63-E5D506D2E9B0}" dt="2021-03-12T13:41:52.155" v="9" actId="6549"/>
          <ac:spMkLst>
            <pc:docMk/>
            <pc:sldMk cId="1879685533" sldId="256"/>
            <ac:spMk id="2" creationId="{CF56E0A6-15FE-CF40-B38A-0A0E88CC0FB2}"/>
          </ac:spMkLst>
        </pc:spChg>
      </pc:sldChg>
    </pc:docChg>
  </pc:docChgLst>
  <pc:docChgLst>
    <pc:chgData name="Olaug Eiksund" userId="0a68976e-afdb-4587-8fa7-6397fe554bfe" providerId="ADAL" clId="{8DF4906B-0E49-4F25-B571-FC9A07BD4436}"/>
    <pc:docChg chg="custSel addSld modSld modSection">
      <pc:chgData name="Olaug Eiksund" userId="0a68976e-afdb-4587-8fa7-6397fe554bfe" providerId="ADAL" clId="{8DF4906B-0E49-4F25-B571-FC9A07BD4436}" dt="2021-09-03T09:01:05.120" v="807" actId="20577"/>
      <pc:docMkLst>
        <pc:docMk/>
      </pc:docMkLst>
      <pc:sldChg chg="modSp mod">
        <pc:chgData name="Olaug Eiksund" userId="0a68976e-afdb-4587-8fa7-6397fe554bfe" providerId="ADAL" clId="{8DF4906B-0E49-4F25-B571-FC9A07BD4436}" dt="2021-09-03T08:41:56.349" v="95" actId="20577"/>
        <pc:sldMkLst>
          <pc:docMk/>
          <pc:sldMk cId="338167981" sldId="266"/>
        </pc:sldMkLst>
        <pc:spChg chg="mod">
          <ac:chgData name="Olaug Eiksund" userId="0a68976e-afdb-4587-8fa7-6397fe554bfe" providerId="ADAL" clId="{8DF4906B-0E49-4F25-B571-FC9A07BD4436}" dt="2021-09-03T08:41:56.349" v="95" actId="20577"/>
          <ac:spMkLst>
            <pc:docMk/>
            <pc:sldMk cId="338167981" sldId="266"/>
            <ac:spMk id="3" creationId="{56B061AF-61D3-438F-9F09-AD744B4E2915}"/>
          </ac:spMkLst>
        </pc:spChg>
      </pc:sldChg>
      <pc:sldChg chg="modSp new mod">
        <pc:chgData name="Olaug Eiksund" userId="0a68976e-afdb-4587-8fa7-6397fe554bfe" providerId="ADAL" clId="{8DF4906B-0E49-4F25-B571-FC9A07BD4436}" dt="2021-09-03T08:39:17.121" v="41" actId="113"/>
        <pc:sldMkLst>
          <pc:docMk/>
          <pc:sldMk cId="1399527333" sldId="268"/>
        </pc:sldMkLst>
        <pc:spChg chg="mod">
          <ac:chgData name="Olaug Eiksund" userId="0a68976e-afdb-4587-8fa7-6397fe554bfe" providerId="ADAL" clId="{8DF4906B-0E49-4F25-B571-FC9A07BD4436}" dt="2021-09-03T08:39:17.121" v="41" actId="113"/>
          <ac:spMkLst>
            <pc:docMk/>
            <pc:sldMk cId="1399527333" sldId="268"/>
            <ac:spMk id="3" creationId="{508878A8-095A-46E8-80DE-BB5612A76A58}"/>
          </ac:spMkLst>
        </pc:spChg>
      </pc:sldChg>
      <pc:sldChg chg="addSp delSp modSp new mod">
        <pc:chgData name="Olaug Eiksund" userId="0a68976e-afdb-4587-8fa7-6397fe554bfe" providerId="ADAL" clId="{8DF4906B-0E49-4F25-B571-FC9A07BD4436}" dt="2021-09-03T09:01:05.120" v="807" actId="20577"/>
        <pc:sldMkLst>
          <pc:docMk/>
          <pc:sldMk cId="1753744497" sldId="269"/>
        </pc:sldMkLst>
        <pc:spChg chg="mod">
          <ac:chgData name="Olaug Eiksund" userId="0a68976e-afdb-4587-8fa7-6397fe554bfe" providerId="ADAL" clId="{8DF4906B-0E49-4F25-B571-FC9A07BD4436}" dt="2021-09-03T08:39:52.151" v="74" actId="20577"/>
          <ac:spMkLst>
            <pc:docMk/>
            <pc:sldMk cId="1753744497" sldId="269"/>
            <ac:spMk id="2" creationId="{1995EBCC-A2AF-43A5-B096-B3276B86310C}"/>
          </ac:spMkLst>
        </pc:spChg>
        <pc:spChg chg="mod">
          <ac:chgData name="Olaug Eiksund" userId="0a68976e-afdb-4587-8fa7-6397fe554bfe" providerId="ADAL" clId="{8DF4906B-0E49-4F25-B571-FC9A07BD4436}" dt="2021-09-03T08:44:56.835" v="379"/>
          <ac:spMkLst>
            <pc:docMk/>
            <pc:sldMk cId="1753744497" sldId="269"/>
            <ac:spMk id="3" creationId="{A7EC7D70-4868-410B-86D8-795783F3738F}"/>
          </ac:spMkLst>
        </pc:spChg>
        <pc:spChg chg="add mod">
          <ac:chgData name="Olaug Eiksund" userId="0a68976e-afdb-4587-8fa7-6397fe554bfe" providerId="ADAL" clId="{8DF4906B-0E49-4F25-B571-FC9A07BD4436}" dt="2021-09-03T09:01:05.120" v="807" actId="20577"/>
          <ac:spMkLst>
            <pc:docMk/>
            <pc:sldMk cId="1753744497" sldId="269"/>
            <ac:spMk id="7" creationId="{30403B28-DA94-46A1-9910-9BA8C8CA0B40}"/>
          </ac:spMkLst>
        </pc:spChg>
        <pc:picChg chg="add del mod">
          <ac:chgData name="Olaug Eiksund" userId="0a68976e-afdb-4587-8fa7-6397fe554bfe" providerId="ADAL" clId="{8DF4906B-0E49-4F25-B571-FC9A07BD4436}" dt="2021-09-03T08:59:25.986" v="767" actId="478"/>
          <ac:picMkLst>
            <pc:docMk/>
            <pc:sldMk cId="1753744497" sldId="269"/>
            <ac:picMk id="6" creationId="{055BD305-9D53-4555-BDB2-A4926096E978}"/>
          </ac:picMkLst>
        </pc:picChg>
      </pc:sldChg>
      <pc:sldChg chg="addSp delSp modSp new mod">
        <pc:chgData name="Olaug Eiksund" userId="0a68976e-afdb-4587-8fa7-6397fe554bfe" providerId="ADAL" clId="{8DF4906B-0E49-4F25-B571-FC9A07BD4436}" dt="2021-09-03T08:57:05.206" v="766" actId="14100"/>
        <pc:sldMkLst>
          <pc:docMk/>
          <pc:sldMk cId="36602657" sldId="270"/>
        </pc:sldMkLst>
        <pc:spChg chg="mod">
          <ac:chgData name="Olaug Eiksund" userId="0a68976e-afdb-4587-8fa7-6397fe554bfe" providerId="ADAL" clId="{8DF4906B-0E49-4F25-B571-FC9A07BD4436}" dt="2021-09-03T08:55:01.860" v="566" actId="20577"/>
          <ac:spMkLst>
            <pc:docMk/>
            <pc:sldMk cId="36602657" sldId="270"/>
            <ac:spMk id="2" creationId="{D61FEB9C-424B-487C-8CF3-AD740B3B63A7}"/>
          </ac:spMkLst>
        </pc:spChg>
        <pc:spChg chg="del mod">
          <ac:chgData name="Olaug Eiksund" userId="0a68976e-afdb-4587-8fa7-6397fe554bfe" providerId="ADAL" clId="{8DF4906B-0E49-4F25-B571-FC9A07BD4436}" dt="2021-09-03T08:49:51.711" v="387" actId="931"/>
          <ac:spMkLst>
            <pc:docMk/>
            <pc:sldMk cId="36602657" sldId="270"/>
            <ac:spMk id="3" creationId="{1C528843-0F84-4BEA-AAE5-F2E0FE245FD5}"/>
          </ac:spMkLst>
        </pc:spChg>
        <pc:spChg chg="add mod">
          <ac:chgData name="Olaug Eiksund" userId="0a68976e-afdb-4587-8fa7-6397fe554bfe" providerId="ADAL" clId="{8DF4906B-0E49-4F25-B571-FC9A07BD4436}" dt="2021-09-03T08:56:51.353" v="764" actId="20577"/>
          <ac:spMkLst>
            <pc:docMk/>
            <pc:sldMk cId="36602657" sldId="270"/>
            <ac:spMk id="7" creationId="{6B2043D3-6134-45E6-A447-4DA439DB0938}"/>
          </ac:spMkLst>
        </pc:spChg>
        <pc:picChg chg="add mod">
          <ac:chgData name="Olaug Eiksund" userId="0a68976e-afdb-4587-8fa7-6397fe554bfe" providerId="ADAL" clId="{8DF4906B-0E49-4F25-B571-FC9A07BD4436}" dt="2021-09-03T08:57:05.206" v="766" actId="14100"/>
          <ac:picMkLst>
            <pc:docMk/>
            <pc:sldMk cId="36602657" sldId="270"/>
            <ac:picMk id="6" creationId="{D33BB9CC-5858-49B8-AF41-73F2C3A0ECBC}"/>
          </ac:picMkLst>
        </pc:picChg>
      </pc:sldChg>
    </pc:docChg>
  </pc:docChgLst>
  <pc:docChgLst>
    <pc:chgData name="Emil Hausvik" userId="S::emil.hausvik@uib.no::af7e4f36-a929-4be5-923a-b9967c357f43" providerId="AD" clId="Web-{01A6156C-9FC9-48EF-A4CA-B0DA64779856}"/>
    <pc:docChg chg="modSld">
      <pc:chgData name="Emil Hausvik" userId="S::emil.hausvik@uib.no::af7e4f36-a929-4be5-923a-b9967c357f43" providerId="AD" clId="Web-{01A6156C-9FC9-48EF-A4CA-B0DA64779856}" dt="2021-09-13T07:57:17.502" v="58" actId="20577"/>
      <pc:docMkLst>
        <pc:docMk/>
      </pc:docMkLst>
      <pc:sldChg chg="modSp">
        <pc:chgData name="Emil Hausvik" userId="S::emil.hausvik@uib.no::af7e4f36-a929-4be5-923a-b9967c357f43" providerId="AD" clId="Web-{01A6156C-9FC9-48EF-A4CA-B0DA64779856}" dt="2021-09-13T07:57:17.502" v="58" actId="20577"/>
        <pc:sldMkLst>
          <pc:docMk/>
          <pc:sldMk cId="195436671" sldId="267"/>
        </pc:sldMkLst>
        <pc:spChg chg="mod">
          <ac:chgData name="Emil Hausvik" userId="S::emil.hausvik@uib.no::af7e4f36-a929-4be5-923a-b9967c357f43" providerId="AD" clId="Web-{01A6156C-9FC9-48EF-A4CA-B0DA64779856}" dt="2021-09-13T07:57:17.502" v="58" actId="20577"/>
          <ac:spMkLst>
            <pc:docMk/>
            <pc:sldMk cId="195436671" sldId="267"/>
            <ac:spMk id="3" creationId="{5A602DEC-A403-4FD7-BEF3-200C6D15076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70CDE-D9CE-4354-94E4-1FD6DB967311}" type="datetimeFigureOut">
              <a:rPr lang="nb-NO" smtClean="0"/>
              <a:t>28.09.2021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25AF9-6F74-472F-B3FF-34E5DD3183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144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DE89A-F0D7-4FF6-B2F1-98DC7792C91E}" type="datetimeFigureOut">
              <a:rPr lang="nb-NO" smtClean="0"/>
              <a:t>28.09.2021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A2AF7-2D85-4421-9B02-2B5F9CC37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446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ørste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5616" y="843558"/>
            <a:ext cx="6912768" cy="1912609"/>
          </a:xfrm>
        </p:spPr>
        <p:txBody>
          <a:bodyPr lIns="0" tIns="0" rIns="0" anchor="b" anchorCtr="0">
            <a:normAutofit/>
          </a:bodyPr>
          <a:lstStyle>
            <a:lvl1pPr marL="0" algn="ctr">
              <a:lnSpc>
                <a:spcPct val="100000"/>
              </a:lnSpc>
              <a:defRPr sz="3000" b="1" i="0" u="none" cap="none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5616" y="3147510"/>
            <a:ext cx="6912768" cy="93640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nb-NO" dirty="0"/>
              <a:t>Universitetet i Bergen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BDE7BD8-A2C7-F847-9FF3-E27A2438F3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0" cy="842180"/>
          </a:xfrm>
          <a:prstGeom prst="rect">
            <a:avLst/>
          </a:prstGeom>
        </p:spPr>
      </p:pic>
      <p:cxnSp>
        <p:nvCxnSpPr>
          <p:cNvPr id="7" name="Rett pil 6">
            <a:extLst>
              <a:ext uri="{FF2B5EF4-FFF2-40B4-BE49-F238E27FC236}">
                <a16:creationId xmlns:a16="http://schemas.microsoft.com/office/drawing/2014/main" id="{B9B9A730-C981-2045-89BE-756F7A53A93D}"/>
              </a:ext>
            </a:extLst>
          </p:cNvPr>
          <p:cNvCxnSpPr/>
          <p:nvPr userDrawn="1"/>
        </p:nvCxnSpPr>
        <p:spPr>
          <a:xfrm>
            <a:off x="4551995" y="-308570"/>
            <a:ext cx="0" cy="2107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7ACA62A-1030-C94B-A55F-6D6B5D5B7AA8}"/>
              </a:ext>
            </a:extLst>
          </p:cNvPr>
          <p:cNvSpPr txBox="1"/>
          <p:nvPr userDrawn="1"/>
        </p:nvSpPr>
        <p:spPr>
          <a:xfrm>
            <a:off x="1094929" y="-762054"/>
            <a:ext cx="6933455" cy="40011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000" i="1" dirty="0"/>
              <a:t>Her kan du skrive enhet/tilhørighet sammen med «UNIVERSITETET I BERGEN».</a:t>
            </a:r>
            <a:br>
              <a:rPr lang="nb-NO" sz="1000" i="1" dirty="0"/>
            </a:br>
            <a:r>
              <a:rPr lang="nb-NO" sz="1000" i="1" dirty="0"/>
              <a:t>Innhold i dette feltet styres her: Meny -&gt; Sett inn (Mac= Vis) -&gt; Topptekst og bunntekst</a:t>
            </a:r>
          </a:p>
        </p:txBody>
      </p:sp>
    </p:spTree>
    <p:extLst>
      <p:ext uri="{BB962C8B-B14F-4D97-AF65-F5344CB8AC3E}">
        <p14:creationId xmlns:p14="http://schemas.microsoft.com/office/powerpoint/2010/main" val="178299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89570" y="1455950"/>
            <a:ext cx="4597350" cy="291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1" y="1455950"/>
            <a:ext cx="2360241" cy="2916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E807EEA-9317-2246-BAEC-22AD47F15F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1" cy="8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0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3514848"/>
            <a:ext cx="7164000" cy="425054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500" b="1" i="0">
                <a:solidFill>
                  <a:srgbClr val="E54F46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022920" y="843558"/>
            <a:ext cx="7164000" cy="259822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4047914"/>
            <a:ext cx="6285384" cy="39604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96CF84A-96BC-5E41-A242-0B5C201838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1" cy="8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6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in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4680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B4AB8CC-BAF7-FF45-A0E5-3E68BF7D966C}"/>
              </a:ext>
            </a:extLst>
          </p:cNvPr>
          <p:cNvSpPr/>
          <p:nvPr userDrawn="1"/>
        </p:nvSpPr>
        <p:spPr>
          <a:xfrm>
            <a:off x="259200" y="123478"/>
            <a:ext cx="8622000" cy="4855546"/>
          </a:xfrm>
          <a:prstGeom prst="rect">
            <a:avLst/>
          </a:prstGeom>
          <a:solidFill>
            <a:srgbClr val="E54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 descr="Et bilde som inneholder klokke&#10;&#10;Automatisk generert beskrivelse">
            <a:extLst>
              <a:ext uri="{FF2B5EF4-FFF2-40B4-BE49-F238E27FC236}">
                <a16:creationId xmlns:a16="http://schemas.microsoft.com/office/drawing/2014/main" id="{9E3715CE-D1CA-694C-9B7D-6DCFE11946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1275606"/>
            <a:ext cx="2019300" cy="2019300"/>
          </a:xfrm>
          <a:prstGeom prst="rect">
            <a:avLst/>
          </a:prstGeom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46DD1678-AB07-B54C-BD39-00574E2C17E4}"/>
              </a:ext>
            </a:extLst>
          </p:cNvPr>
          <p:cNvCxnSpPr>
            <a:cxnSpLocks/>
          </p:cNvCxnSpPr>
          <p:nvPr userDrawn="1"/>
        </p:nvCxnSpPr>
        <p:spPr>
          <a:xfrm>
            <a:off x="2030012" y="3579862"/>
            <a:ext cx="50839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ssholder for tekst 10">
            <a:extLst>
              <a:ext uri="{FF2B5EF4-FFF2-40B4-BE49-F238E27FC236}">
                <a16:creationId xmlns:a16="http://schemas.microsoft.com/office/drawing/2014/main" id="{235CB0C0-5B95-1145-8554-3274893551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7244" y="3795886"/>
            <a:ext cx="4989513" cy="43338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nb-NO" dirty="0" err="1"/>
              <a:t>uib.no</a:t>
            </a:r>
            <a:endParaRPr lang="nb-NO" dirty="0"/>
          </a:p>
        </p:txBody>
      </p:sp>
      <p:pic>
        <p:nvPicPr>
          <p:cNvPr id="7" name="Bilde 6" descr="Et bilde som inneholder bord&#10;&#10;Automatisk generert beskrivelse">
            <a:extLst>
              <a:ext uri="{FF2B5EF4-FFF2-40B4-BE49-F238E27FC236}">
                <a16:creationId xmlns:a16="http://schemas.microsoft.com/office/drawing/2014/main" id="{122053A8-484B-3747-90F6-35ADD81781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ørste side med 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9F581FC9-99B3-254C-94AA-E2A348666E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59200" y="259200"/>
            <a:ext cx="8622000" cy="27036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C451960-1C73-5142-9372-646907BA7A21}"/>
              </a:ext>
            </a:extLst>
          </p:cNvPr>
          <p:cNvSpPr/>
          <p:nvPr userDrawn="1"/>
        </p:nvSpPr>
        <p:spPr>
          <a:xfrm>
            <a:off x="259200" y="2962800"/>
            <a:ext cx="8622000" cy="2016224"/>
          </a:xfrm>
          <a:prstGeom prst="rect">
            <a:avLst/>
          </a:prstGeom>
          <a:solidFill>
            <a:srgbClr val="E54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5616" y="3169730"/>
            <a:ext cx="6120680" cy="842180"/>
          </a:xfrm>
        </p:spPr>
        <p:txBody>
          <a:bodyPr lIns="0" tIns="0" rIns="0" anchor="b" anchorCtr="0">
            <a:normAutofit/>
          </a:bodyPr>
          <a:lstStyle>
            <a:lvl1pPr marL="0" algn="l">
              <a:lnSpc>
                <a:spcPct val="100000"/>
              </a:lnSpc>
              <a:defRPr sz="3000" b="1" i="0" u="none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5616" y="4083614"/>
            <a:ext cx="6120680" cy="67108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Universitetet i Bergen</a:t>
            </a:r>
          </a:p>
        </p:txBody>
      </p:sp>
      <p:pic>
        <p:nvPicPr>
          <p:cNvPr id="20" name="Bilde 19" descr="Et bilde som inneholder bord&#10;&#10;Automatisk generert beskrivelse">
            <a:extLst>
              <a:ext uri="{FF2B5EF4-FFF2-40B4-BE49-F238E27FC236}">
                <a16:creationId xmlns:a16="http://schemas.microsoft.com/office/drawing/2014/main" id="{CEE9D729-C29A-1946-A8F1-7593F293FD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C9812BE5-2489-0C40-9B8E-B4A44FDD03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0" cy="842180"/>
          </a:xfrm>
          <a:prstGeom prst="rect">
            <a:avLst/>
          </a:prstGeom>
        </p:spPr>
      </p:pic>
      <p:cxnSp>
        <p:nvCxnSpPr>
          <p:cNvPr id="9" name="Rett pil 8">
            <a:extLst>
              <a:ext uri="{FF2B5EF4-FFF2-40B4-BE49-F238E27FC236}">
                <a16:creationId xmlns:a16="http://schemas.microsoft.com/office/drawing/2014/main" id="{110EBFA1-9E44-B54F-8E7D-738FDFB17043}"/>
              </a:ext>
            </a:extLst>
          </p:cNvPr>
          <p:cNvCxnSpPr/>
          <p:nvPr userDrawn="1"/>
        </p:nvCxnSpPr>
        <p:spPr>
          <a:xfrm>
            <a:off x="4551995" y="-308570"/>
            <a:ext cx="0" cy="2107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92A5B32-2253-274A-B96F-308338AD4583}"/>
              </a:ext>
            </a:extLst>
          </p:cNvPr>
          <p:cNvSpPr txBox="1"/>
          <p:nvPr userDrawn="1"/>
        </p:nvSpPr>
        <p:spPr>
          <a:xfrm>
            <a:off x="1094929" y="-762054"/>
            <a:ext cx="6933455" cy="40011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000" i="1" dirty="0"/>
              <a:t>Her kan du skrive enhet/tilhørighet sammen med «UNIVERSITETET I BERGEN».</a:t>
            </a:r>
            <a:br>
              <a:rPr lang="nb-NO" sz="1000" i="1" dirty="0"/>
            </a:br>
            <a:r>
              <a:rPr lang="nb-NO" sz="1000" i="1" dirty="0"/>
              <a:t>Innhold i dette feltet styres her: Meny -&gt; Sett inn (Mac= Vis) -&gt; Topptekst og bunntekst</a:t>
            </a:r>
          </a:p>
        </p:txBody>
      </p:sp>
    </p:spTree>
    <p:extLst>
      <p:ext uri="{BB962C8B-B14F-4D97-AF65-F5344CB8AC3E}">
        <p14:creationId xmlns:p14="http://schemas.microsoft.com/office/powerpoint/2010/main" val="376065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077472" cy="4897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455950"/>
            <a:ext cx="7077472" cy="2916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544" y="4587974"/>
            <a:ext cx="936104" cy="162018"/>
          </a:xfrm>
        </p:spPr>
        <p:txBody>
          <a:bodyPr/>
          <a:lstStyle>
            <a:lvl1pPr>
              <a:defRPr sz="900"/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702418" y="4587974"/>
            <a:ext cx="709342" cy="162018"/>
          </a:xfrm>
        </p:spPr>
        <p:txBody>
          <a:bodyPr/>
          <a:lstStyle>
            <a:lvl1pPr>
              <a:defRPr sz="900"/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B69BE6D-37B1-7D4A-8961-032FB2590F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1" cy="8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5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med grå 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077472" cy="4897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455950"/>
            <a:ext cx="7077472" cy="2916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544" y="4587974"/>
            <a:ext cx="936104" cy="162018"/>
          </a:xfrm>
        </p:spPr>
        <p:txBody>
          <a:bodyPr/>
          <a:lstStyle>
            <a:lvl1pPr>
              <a:defRPr sz="900"/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702418" y="4587974"/>
            <a:ext cx="709342" cy="162018"/>
          </a:xfrm>
        </p:spPr>
        <p:txBody>
          <a:bodyPr/>
          <a:lstStyle>
            <a:lvl1pPr>
              <a:defRPr sz="900"/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34C8560-529F-7746-9227-B4FD0B629D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1" cy="8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4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med hvit 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077472" cy="4897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455950"/>
            <a:ext cx="7077472" cy="2916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544" y="4587974"/>
            <a:ext cx="936104" cy="162018"/>
          </a:xfrm>
        </p:spPr>
        <p:txBody>
          <a:bodyPr/>
          <a:lstStyle>
            <a:lvl1pPr>
              <a:defRPr sz="900"/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702418" y="4587974"/>
            <a:ext cx="709342" cy="162018"/>
          </a:xfrm>
        </p:spPr>
        <p:txBody>
          <a:bodyPr/>
          <a:lstStyle>
            <a:lvl1pPr>
              <a:defRPr sz="900"/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34C8560-529F-7746-9227-B4FD0B629D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1" cy="8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2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839911"/>
            <a:ext cx="6584776" cy="2649941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 b="1" i="0" u="none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291D31C-C28B-2943-BA98-C64998D8CA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0" cy="8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9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m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9F581FC9-99B3-254C-94AA-E2A348666E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59200" y="259200"/>
            <a:ext cx="8622000" cy="4616806"/>
          </a:xfrm>
          <a:noFill/>
        </p:spPr>
        <p:txBody>
          <a:bodyPr/>
          <a:lstStyle/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BDE7BD8-A2C7-F847-9FF3-E27A2438F3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0" cy="842180"/>
          </a:xfrm>
          <a:prstGeom prst="rect">
            <a:avLst/>
          </a:prstGeom>
        </p:spPr>
      </p:pic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Universitetet i Bergen</a:t>
            </a:r>
          </a:p>
        </p:txBody>
      </p:sp>
      <p:pic>
        <p:nvPicPr>
          <p:cNvPr id="20" name="Bilde 19" descr="Et bilde som inneholder bord&#10;&#10;Automatisk generert beskrivelse">
            <a:extLst>
              <a:ext uri="{FF2B5EF4-FFF2-40B4-BE49-F238E27FC236}">
                <a16:creationId xmlns:a16="http://schemas.microsoft.com/office/drawing/2014/main" id="{CEE9D729-C29A-1946-A8F1-7593F293FD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22920" y="1455626"/>
            <a:ext cx="3405064" cy="29163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52400" y="1455626"/>
            <a:ext cx="3420000" cy="29163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421DF0F-25CF-7D4D-9192-DBC1AB628C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1" cy="8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2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 med titl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581640"/>
            <a:ext cx="3420000" cy="43204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52400" y="1581640"/>
            <a:ext cx="3420000" cy="43204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1022920" y="2092345"/>
            <a:ext cx="3420000" cy="2351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4752400" y="2092345"/>
            <a:ext cx="3420000" cy="2351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2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E818EAD3-F8AA-5E4E-9515-AE1E1AA0F5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1" cy="8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7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455950"/>
            <a:ext cx="7149480" cy="29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4587974"/>
            <a:ext cx="936104" cy="1620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4587974"/>
            <a:ext cx="709342" cy="1620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04000" y="388800"/>
            <a:ext cx="6336000" cy="3852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dirty="0"/>
              <a:t>Universitetet i Bergen</a:t>
            </a:r>
          </a:p>
        </p:txBody>
      </p:sp>
    </p:spTree>
    <p:extLst>
      <p:ext uri="{BB962C8B-B14F-4D97-AF65-F5344CB8AC3E}">
        <p14:creationId xmlns:p14="http://schemas.microsoft.com/office/powerpoint/2010/main" val="405044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3" r:id="rId4"/>
    <p:sldLayoutId id="2147483666" r:id="rId5"/>
    <p:sldLayoutId id="2147483660" r:id="rId6"/>
    <p:sldLayoutId id="2147483665" r:id="rId7"/>
    <p:sldLayoutId id="2147483652" r:id="rId8"/>
    <p:sldLayoutId id="2147483653" r:id="rId9"/>
    <p:sldLayoutId id="2147483656" r:id="rId10"/>
    <p:sldLayoutId id="2147483657" r:id="rId11"/>
    <p:sldLayoutId id="2147483662" r:id="rId12"/>
    <p:sldLayoutId id="2147483655" r:id="rId13"/>
  </p:sldLayoutIdLst>
  <p:hf sldNum="0" hdr="0" dt="0"/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sz="2800" b="1" i="0" u="none" kern="1200" cap="none" spc="0" normalizeH="0" baseline="0">
          <a:solidFill>
            <a:srgbClr val="E54F46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hjelp.uib.no/tas/public/ssp/3339d3dd-c4d9-4a77-be95-dfe09d56c7c2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hjelp.uib.no/tas/public/ssp/3339d3dd-c4d9-4a77-be95-dfe09d56c7c2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hjelp.uib.no/tas/public/ssp/3339d3dd-c4d9-4a77-be95-dfe09d56c7c2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hjelp.uib.no/tas/public/ssp/3339d3dd-c4d9-4a77-be95-dfe09d56c7c2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hjelp.uib.no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jelp.uib.no/tas/public/ssp/3339d3dd-c4d9-4a77-be95-dfe09d56c7c2" TargetMode="External"/><Relationship Id="rId2" Type="http://schemas.openxmlformats.org/officeDocument/2006/relationships/hyperlink" Target="https://hjelp.uib.no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hjelp.uib.no/tas/public/ssp/3339d3dd-c4d9-4a77-be95-dfe09d56c7c2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hjelp.uib.no/tas/public/ssp/3339d3dd-c4d9-4a77-be95-dfe09d56c7c2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hjelp.uib.no/tas/public/ssp/3339d3dd-c4d9-4a77-be95-dfe09d56c7c2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hjelp.uib.no/tas/public/ssp/3339d3dd-c4d9-4a77-be95-dfe09d56c7c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hjelp.uib.no/tas/public/ssp/3339d3dd-c4d9-4a77-be95-dfe09d56c7c2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hjelp.uib.no/tas/public/ssp/3339d3dd-c4d9-4a77-be95-dfe09d56c7c2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56E0A6-15FE-CF40-B38A-0A0E88CC0F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HMS-</a:t>
            </a:r>
            <a:r>
              <a:rPr lang="en-US" dirty="0" err="1"/>
              <a:t>avviksystemet</a:t>
            </a: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BC75E0B-A44B-CC4E-844D-4729DE66E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A7A201-CC06-4D8B-992E-2D1B33F3A298}"/>
              </a:ext>
            </a:extLst>
          </p:cNvPr>
          <p:cNvSpPr txBox="1"/>
          <p:nvPr/>
        </p:nvSpPr>
        <p:spPr>
          <a:xfrm>
            <a:off x="2454279" y="3003798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b="1" dirty="0"/>
              <a:t>Informasjon til infoskjermer</a:t>
            </a:r>
          </a:p>
        </p:txBody>
      </p:sp>
    </p:spTree>
    <p:extLst>
      <p:ext uri="{BB962C8B-B14F-4D97-AF65-F5344CB8AC3E}">
        <p14:creationId xmlns:p14="http://schemas.microsoft.com/office/powerpoint/2010/main" val="187968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1FEB9C-424B-487C-8CF3-AD740B3B6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Brannskade?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CC5BB94-1C8B-4AB3-8F0E-437D03001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Universitetet i Bergen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6B2043D3-6134-45E6-A447-4DA439DB0938}"/>
              </a:ext>
            </a:extLst>
          </p:cNvPr>
          <p:cNvSpPr txBox="1">
            <a:spLocks/>
          </p:cNvSpPr>
          <p:nvPr/>
        </p:nvSpPr>
        <p:spPr>
          <a:xfrm>
            <a:off x="1022920" y="1455950"/>
            <a:ext cx="4917232" cy="2916000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/>
              <a:t>Fikk du en brannskade under laboratoriekurset?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Da skal det meldes som HMS-avvik slik at det blir fulgt opp, sikkerheten forbedret og dine rettigheter ivaretas.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Meld fra om HMS-avvik i </a:t>
            </a:r>
            <a:r>
              <a:rPr lang="nb-NO" b="1" dirty="0" err="1"/>
              <a:t>UiBhjelp</a:t>
            </a:r>
            <a:r>
              <a:rPr lang="nb-NO" dirty="0"/>
              <a:t>: </a:t>
            </a:r>
            <a:r>
              <a:rPr lang="nb-NO" dirty="0">
                <a:hlinkClick r:id="rId2"/>
              </a:rPr>
              <a:t>hjelp.uib.no</a:t>
            </a:r>
            <a:r>
              <a:rPr lang="nb-NO" dirty="0"/>
              <a:t> 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pic>
        <p:nvPicPr>
          <p:cNvPr id="6" name="!!Bilde" descr="Fire outline">
            <a:extLst>
              <a:ext uri="{FF2B5EF4-FFF2-40B4-BE49-F238E27FC236}">
                <a16:creationId xmlns:a16="http://schemas.microsoft.com/office/drawing/2014/main" id="{D1CD136C-BF62-4F2C-976E-52A485657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1476" y="1386231"/>
            <a:ext cx="2371038" cy="237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63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1FEB9C-424B-487C-8CF3-AD740B3B6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 </a:t>
            </a:r>
            <a:r>
              <a:rPr lang="nb-NO" dirty="0" err="1"/>
              <a:t>nøddusjen</a:t>
            </a:r>
            <a:r>
              <a:rPr lang="nb-NO" dirty="0"/>
              <a:t> blokkert?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CC5BB94-1C8B-4AB3-8F0E-437D03001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Universitetet i Bergen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6B2043D3-6134-45E6-A447-4DA439DB0938}"/>
              </a:ext>
            </a:extLst>
          </p:cNvPr>
          <p:cNvSpPr txBox="1">
            <a:spLocks/>
          </p:cNvSpPr>
          <p:nvPr/>
        </p:nvSpPr>
        <p:spPr>
          <a:xfrm>
            <a:off x="1022920" y="1455950"/>
            <a:ext cx="4917232" cy="29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/>
              <a:t>Er det ikke mulig å komme til </a:t>
            </a:r>
            <a:r>
              <a:rPr lang="nb-NO" dirty="0" err="1"/>
              <a:t>nøddusjen</a:t>
            </a:r>
            <a:r>
              <a:rPr lang="nb-NO" dirty="0"/>
              <a:t>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Da skal det meldes som HMS-avvik slik at det blir fulgt opp og sikkerheten forbedret.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Meld fra om HMS-avvik i </a:t>
            </a:r>
            <a:r>
              <a:rPr lang="nb-NO" b="1" dirty="0" err="1"/>
              <a:t>UiBhjelp</a:t>
            </a:r>
            <a:r>
              <a:rPr lang="nb-NO" dirty="0"/>
              <a:t>: </a:t>
            </a:r>
            <a:r>
              <a:rPr lang="nb-NO" dirty="0">
                <a:hlinkClick r:id="rId2"/>
              </a:rPr>
              <a:t>hjelp.uib.no</a:t>
            </a:r>
            <a:r>
              <a:rPr lang="nb-NO" dirty="0"/>
              <a:t> 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pic>
        <p:nvPicPr>
          <p:cNvPr id="9" name="!!Bilde" descr="Shower outline">
            <a:extLst>
              <a:ext uri="{FF2B5EF4-FFF2-40B4-BE49-F238E27FC236}">
                <a16:creationId xmlns:a16="http://schemas.microsoft.com/office/drawing/2014/main" id="{4DD1D4E0-9BFB-4861-91E5-9674B9362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84168" y="1500793"/>
            <a:ext cx="2141914" cy="21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83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6B2043D3-6134-45E6-A447-4DA439DB0938}"/>
              </a:ext>
            </a:extLst>
          </p:cNvPr>
          <p:cNvSpPr txBox="1">
            <a:spLocks/>
          </p:cNvSpPr>
          <p:nvPr/>
        </p:nvSpPr>
        <p:spPr>
          <a:xfrm>
            <a:off x="1022920" y="1455626"/>
            <a:ext cx="3405064" cy="29163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b-NO"/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Da kan du skanne QR-koden for å komme direkte til meldeskjema.</a:t>
            </a:r>
            <a:endParaRPr lang="nb-NO"/>
          </a:p>
          <a:p>
            <a:pPr marL="0" indent="0">
              <a:buFont typeface="Arial" panose="020B0604020202020204" pitchFamily="34" charset="0"/>
              <a:buNone/>
            </a:pPr>
            <a:endParaRPr lang="nb-NO" b="1"/>
          </a:p>
          <a:p>
            <a:pPr marL="0" indent="0">
              <a:buFont typeface="Arial" panose="020B0604020202020204" pitchFamily="34" charset="0"/>
              <a:buNone/>
            </a:pPr>
            <a:r>
              <a:rPr lang="nb-NO" b="1" dirty="0"/>
              <a:t>Eventuelt kan du gå inn via </a:t>
            </a:r>
            <a:r>
              <a:rPr lang="nb-NO" b="1"/>
              <a:t>UiBhjelp</a:t>
            </a:r>
            <a:r>
              <a:rPr lang="nb-NO" dirty="0"/>
              <a:t>: </a:t>
            </a:r>
            <a:r>
              <a:rPr lang="nb-NO" dirty="0">
                <a:hlinkClick r:id="rId2"/>
              </a:rPr>
              <a:t>hjelp.uib.no</a:t>
            </a:r>
            <a:r>
              <a:rPr lang="nb-NO" dirty="0"/>
              <a:t> </a:t>
            </a:r>
            <a:endParaRPr lang="nb-NO"/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pic>
        <p:nvPicPr>
          <p:cNvPr id="11" name="!!Bilde" descr="Shape&#10;&#10;Description automatically generated with low confidence">
            <a:extLst>
              <a:ext uri="{FF2B5EF4-FFF2-40B4-BE49-F238E27FC236}">
                <a16:creationId xmlns:a16="http://schemas.microsoft.com/office/drawing/2014/main" id="{BE14B527-ACC5-4F24-B2AB-63B77D666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38" y="1455626"/>
            <a:ext cx="2772308" cy="2772308"/>
          </a:xfrm>
          <a:prstGeom prst="rect">
            <a:avLst/>
          </a:prstGeo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61FEB9C-424B-487C-8CF3-AD740B3B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b="1" i="0" u="none" kern="1200" cap="none" spc="0" normalizeH="0" baseline="0"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HMS-avvik med personskade?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CC5BB94-1C8B-4AB3-8F0E-437D03001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4000" y="388800"/>
            <a:ext cx="6336000" cy="385200"/>
          </a:xfrm>
        </p:spPr>
        <p:txBody>
          <a:bodyPr lIns="0" tIns="0" rIns="0" bIns="0">
            <a:normAutofit/>
          </a:bodyPr>
          <a:lstStyle/>
          <a:p>
            <a:pPr>
              <a:spcAft>
                <a:spcPts val="600"/>
              </a:spcAft>
            </a:pPr>
            <a:r>
              <a:rPr lang="nb-NO" kern="1200" cap="all" spc="100" baseline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Universitetet i Bergen</a:t>
            </a:r>
          </a:p>
        </p:txBody>
      </p:sp>
    </p:spTree>
    <p:extLst>
      <p:ext uri="{BB962C8B-B14F-4D97-AF65-F5344CB8AC3E}">
        <p14:creationId xmlns:p14="http://schemas.microsoft.com/office/powerpoint/2010/main" val="946458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6B2043D3-6134-45E6-A447-4DA439DB0938}"/>
              </a:ext>
            </a:extLst>
          </p:cNvPr>
          <p:cNvSpPr txBox="1">
            <a:spLocks/>
          </p:cNvSpPr>
          <p:nvPr/>
        </p:nvSpPr>
        <p:spPr>
          <a:xfrm>
            <a:off x="1022920" y="1455626"/>
            <a:ext cx="3405064" cy="29163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Da kan du skanne QR-koden for å komme direkte til meldeskjema.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b="1" dirty="0"/>
              <a:t>Eventuelt kan du gå inn via </a:t>
            </a:r>
            <a:r>
              <a:rPr lang="nb-NO" b="1" dirty="0" err="1"/>
              <a:t>UiBhjelp</a:t>
            </a:r>
            <a:r>
              <a:rPr lang="nb-NO" dirty="0"/>
              <a:t>: </a:t>
            </a:r>
            <a:r>
              <a:rPr lang="nb-NO" dirty="0">
                <a:hlinkClick r:id="rId2"/>
              </a:rPr>
              <a:t>hjelp.uib.no</a:t>
            </a:r>
            <a:r>
              <a:rPr lang="nb-NO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61FEB9C-424B-487C-8CF3-AD740B3B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b="1" i="0" u="none" kern="1200" cap="none" spc="0" normalizeH="0" baseline="0" dirty="0"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Melde HMS-avvik?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CC5BB94-1C8B-4AB3-8F0E-437D03001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4000" y="388800"/>
            <a:ext cx="6336000" cy="385200"/>
          </a:xfrm>
        </p:spPr>
        <p:txBody>
          <a:bodyPr lIns="0" tIns="0" rIns="0" bIns="0">
            <a:normAutofit/>
          </a:bodyPr>
          <a:lstStyle/>
          <a:p>
            <a:pPr>
              <a:spcAft>
                <a:spcPts val="600"/>
              </a:spcAft>
            </a:pPr>
            <a:r>
              <a:rPr lang="nb-NO" kern="1200" cap="all" spc="100" baseline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Universitetet i Bergen</a:t>
            </a:r>
          </a:p>
        </p:txBody>
      </p:sp>
      <p:pic>
        <p:nvPicPr>
          <p:cNvPr id="5" name="!!Bilde">
            <a:extLst>
              <a:ext uri="{FF2B5EF4-FFF2-40B4-BE49-F238E27FC236}">
                <a16:creationId xmlns:a16="http://schemas.microsoft.com/office/drawing/2014/main" id="{C39CD3A3-D500-4F14-B995-9219CA4DD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63" y="1242925"/>
            <a:ext cx="309634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73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A2D5E6-3286-4194-B2F5-4242AE0CF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Meld fra om HMS-avvik i UiBhjelp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C1D1D4-E34E-487F-9A21-CB1B7034A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563638"/>
            <a:ext cx="3888432" cy="29160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Ansatte og studenter skal melde fra om HMS-avvik i UiBhjelp: </a:t>
            </a:r>
            <a:r>
              <a:rPr lang="nb-NO" sz="1800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https://hjelp.uib.no/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Lurer du på hva HMS-avvik er? </a:t>
            </a:r>
            <a:b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Det kan være: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forhold som reduserer brannsikkerheten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tyveri eller hærverk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en personskade som skjer på campus</a:t>
            </a:r>
            <a:endParaRPr lang="nb-NO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FA39A5-EDAA-4D36-91AD-11415D602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7F08358-D141-4BFA-83DB-9BB97E098149}"/>
              </a:ext>
            </a:extLst>
          </p:cNvPr>
          <p:cNvPicPr/>
          <p:nvPr/>
        </p:nvPicPr>
        <p:blipFill rotWithShape="1">
          <a:blip r:embed="rId3"/>
          <a:srcRect l="33575" t="9044"/>
          <a:stretch/>
        </p:blipFill>
        <p:spPr>
          <a:xfrm>
            <a:off x="4766690" y="1780094"/>
            <a:ext cx="3988822" cy="297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2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C5931E29-E2B1-DE4F-9C06-DD0151F51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Tyveri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hærverk</a:t>
            </a:r>
            <a:r>
              <a:rPr lang="en-GB" dirty="0"/>
              <a:t>?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C86DC8EF-D3AE-3841-BF65-E01AF1FBE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290" y="1455290"/>
            <a:ext cx="4820854" cy="291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Tyveri eller hærverk på campus?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Da skal det meldes som HMS-avvik slik at det blir fulgt opp og sikkerheten forbedret. </a:t>
            </a:r>
          </a:p>
          <a:p>
            <a:pPr marL="0" indent="0">
              <a:buNone/>
            </a:pPr>
            <a:endParaRPr lang="nb-NO" dirty="0">
              <a:hlinkClick r:id="rId2"/>
            </a:endParaRPr>
          </a:p>
          <a:p>
            <a:pPr marL="0" indent="0">
              <a:buNone/>
            </a:pPr>
            <a:r>
              <a:rPr lang="nb-NO" b="1" dirty="0"/>
              <a:t>Meld fra om HMS-avvik i UiBhjelp</a:t>
            </a:r>
            <a:r>
              <a:rPr lang="nb-NO" dirty="0"/>
              <a:t>: </a:t>
            </a:r>
            <a:r>
              <a:rPr lang="nb-NO" dirty="0">
                <a:hlinkClick r:id="rId3"/>
              </a:rPr>
              <a:t>hjelp.uib.no</a:t>
            </a:r>
            <a:r>
              <a:rPr lang="nb-NO" dirty="0"/>
              <a:t> </a:t>
            </a:r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81C0DC5-705E-8540-B656-6905EEBE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pic>
        <p:nvPicPr>
          <p:cNvPr id="6" name="!!Bilde" descr="Tyv kontur">
            <a:extLst>
              <a:ext uri="{FF2B5EF4-FFF2-40B4-BE49-F238E27FC236}">
                <a16:creationId xmlns:a16="http://schemas.microsoft.com/office/drawing/2014/main" id="{83DD4A53-E0C2-45F1-9EB2-F742A94607F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8144" y="1365845"/>
            <a:ext cx="2376264" cy="241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98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C3571B-4A23-4A91-9434-AE9F9AAC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Kaffetrakter uten tidsbryter?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061AF-61D3-438F-9F09-AD744B4E2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20" y="1455950"/>
            <a:ext cx="4917232" cy="2916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/>
              <a:t>Ser du en kaffetrakter eller vannkoker uten tidsbryter?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Både dette og andre forhold som reduserer brannsikkerheten skal meldes som HMS-avvik, slik at det blir fulgt opp og sikkerheten forbedret.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Meld fra om HMS-avvik i </a:t>
            </a:r>
            <a:r>
              <a:rPr lang="nb-NO" b="1" dirty="0" err="1"/>
              <a:t>UiBhjelp</a:t>
            </a:r>
            <a:r>
              <a:rPr lang="nb-NO" dirty="0"/>
              <a:t>: </a:t>
            </a:r>
            <a:r>
              <a:rPr lang="nb-NO" dirty="0">
                <a:hlinkClick r:id="rId2"/>
              </a:rPr>
              <a:t>hjelp.uib.no</a:t>
            </a:r>
            <a:r>
              <a:rPr lang="nb-NO" dirty="0"/>
              <a:t> </a:t>
            </a:r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31220A7-62B7-45CF-AC5B-0663104B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pic>
        <p:nvPicPr>
          <p:cNvPr id="5" name="!!Bilde" descr="Brannslukningsapparat kontur">
            <a:extLst>
              <a:ext uri="{FF2B5EF4-FFF2-40B4-BE49-F238E27FC236}">
                <a16:creationId xmlns:a16="http://schemas.microsoft.com/office/drawing/2014/main" id="{C9F65367-2710-45E6-9866-192AA66D21E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3418" y="1293932"/>
            <a:ext cx="2520280" cy="24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7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48B53-4C1E-44BA-9933-6635D38B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Personskade på campus?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602DEC-A403-4FD7-BEF3-200C6D150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20" y="1455950"/>
            <a:ext cx="4557192" cy="291600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b-NO" dirty="0">
                <a:ea typeface="+mn-lt"/>
                <a:cs typeface="+mn-lt"/>
              </a:rPr>
              <a:t>Har du skadet deg på campus?</a:t>
            </a:r>
            <a:endParaRPr lang="nb-NO" dirty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dirty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nb-NO" dirty="0">
                <a:ea typeface="+mn-lt"/>
                <a:cs typeface="+mn-lt"/>
              </a:rPr>
              <a:t>Da skal det </a:t>
            </a:r>
            <a:r>
              <a:rPr lang="nb-NO" dirty="0">
                <a:solidFill>
                  <a:srgbClr val="404040"/>
                </a:solidFill>
                <a:ea typeface="+mn-lt"/>
                <a:cs typeface="+mn-lt"/>
              </a:rPr>
              <a:t>meldes som HMS-avvik</a:t>
            </a:r>
          </a:p>
          <a:p>
            <a:pPr>
              <a:buNone/>
            </a:pPr>
            <a:r>
              <a:rPr lang="nb-NO" dirty="0">
                <a:solidFill>
                  <a:srgbClr val="404040"/>
                </a:solidFill>
                <a:ea typeface="+mn-lt"/>
                <a:cs typeface="+mn-lt"/>
              </a:rPr>
              <a:t>slik at det </a:t>
            </a:r>
            <a:r>
              <a:rPr lang="nb-NO" dirty="0">
                <a:ea typeface="+mn-lt"/>
                <a:cs typeface="+mn-lt"/>
              </a:rPr>
              <a:t>blir fulgt opp, sikkerheten</a:t>
            </a:r>
          </a:p>
          <a:p>
            <a:pPr>
              <a:buNone/>
            </a:pPr>
            <a:r>
              <a:rPr lang="nb-NO" dirty="0">
                <a:ea typeface="+mn-lt"/>
                <a:cs typeface="+mn-lt"/>
              </a:rPr>
              <a:t>forbedret og dine rettigheter iva</a:t>
            </a:r>
            <a:r>
              <a:rPr lang="nb-NO" dirty="0">
                <a:solidFill>
                  <a:srgbClr val="404040"/>
                </a:solidFill>
                <a:ea typeface="+mn-lt"/>
                <a:cs typeface="+mn-lt"/>
              </a:rPr>
              <a:t>r</a:t>
            </a:r>
            <a:r>
              <a:rPr lang="nb-NO" dirty="0">
                <a:ea typeface="+mn-lt"/>
                <a:cs typeface="+mn-lt"/>
              </a:rPr>
              <a:t>etas.</a:t>
            </a:r>
            <a:endParaRPr lang="nb-NO" dirty="0"/>
          </a:p>
          <a:p>
            <a:pPr marL="0" indent="0">
              <a:buNone/>
            </a:pPr>
            <a:endParaRPr lang="nb-NO" dirty="0">
              <a:solidFill>
                <a:srgbClr val="404040"/>
              </a:solidFill>
              <a:cs typeface="Arial"/>
            </a:endParaRPr>
          </a:p>
          <a:p>
            <a:pPr marL="0" indent="0">
              <a:buNone/>
            </a:pPr>
            <a:r>
              <a:rPr lang="nb-NO" b="1" dirty="0">
                <a:solidFill>
                  <a:srgbClr val="404040"/>
                </a:solidFill>
              </a:rPr>
              <a:t>Meld fra om HMS-avvik i </a:t>
            </a:r>
            <a:r>
              <a:rPr lang="nb-NO" b="1" dirty="0" err="1">
                <a:solidFill>
                  <a:srgbClr val="404040"/>
                </a:solidFill>
              </a:rPr>
              <a:t>UiBhjelp</a:t>
            </a:r>
            <a:r>
              <a:rPr lang="nb-NO" dirty="0">
                <a:solidFill>
                  <a:srgbClr val="404040"/>
                </a:solidFill>
              </a:rPr>
              <a:t>:</a:t>
            </a:r>
            <a:r>
              <a:rPr lang="nb-NO" dirty="0"/>
              <a:t> </a:t>
            </a:r>
            <a:r>
              <a:rPr lang="nb-NO" dirty="0">
                <a:hlinkClick r:id="rId2"/>
              </a:rPr>
              <a:t>hjelp.uib.no</a:t>
            </a:r>
            <a:r>
              <a:rPr lang="nb-NO" dirty="0"/>
              <a:t> </a:t>
            </a:r>
            <a:endParaRPr lang="en-GB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24CEAFD-45C0-45DB-8AB9-261817B3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pic>
        <p:nvPicPr>
          <p:cNvPr id="5" name="!!Bilde" descr="Fatle kontur">
            <a:extLst>
              <a:ext uri="{FF2B5EF4-FFF2-40B4-BE49-F238E27FC236}">
                <a16:creationId xmlns:a16="http://schemas.microsoft.com/office/drawing/2014/main" id="{17630FA2-EB22-421B-9A37-4DD050AFDC0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2160" y="1049081"/>
            <a:ext cx="2592288" cy="25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6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95EBCC-A2AF-43A5-B096-B3276B863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Blokkerte</a:t>
            </a:r>
            <a:r>
              <a:rPr lang="en-US" dirty="0"/>
              <a:t> </a:t>
            </a:r>
            <a:r>
              <a:rPr lang="en-US" dirty="0" err="1"/>
              <a:t>nødutganger</a:t>
            </a:r>
            <a:r>
              <a:rPr lang="en-US" dirty="0"/>
              <a:t>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C7D70-4868-410B-86D8-795783F37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20" y="1455950"/>
            <a:ext cx="4917232" cy="2916000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Står det esker eller andre gjenstander fremfor nødutganger og rømningsveier?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Da skal det meldes som HMS-avvik slik at det blir fulgt opp og sikkerheten forbedret.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Meld fra om HMS-avvik i </a:t>
            </a:r>
            <a:r>
              <a:rPr lang="nb-NO" b="1" dirty="0" err="1"/>
              <a:t>UiBhjelp</a:t>
            </a:r>
            <a:r>
              <a:rPr lang="nb-NO" dirty="0"/>
              <a:t>: </a:t>
            </a:r>
            <a:r>
              <a:rPr lang="nb-NO" dirty="0">
                <a:hlinkClick r:id="rId2"/>
              </a:rPr>
              <a:t>hjelp.uib.no</a:t>
            </a:r>
            <a:r>
              <a:rPr lang="nb-NO" dirty="0"/>
              <a:t> </a:t>
            </a:r>
            <a:endParaRPr lang="en-GB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1AACCC5-79F5-4663-B21E-7D51A4CBF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7" name="!!Bilde">
            <a:extLst>
              <a:ext uri="{FF2B5EF4-FFF2-40B4-BE49-F238E27FC236}">
                <a16:creationId xmlns:a16="http://schemas.microsoft.com/office/drawing/2014/main" id="{30403B28-DA94-46A1-9910-9BA8C8CA0B40}"/>
              </a:ext>
            </a:extLst>
          </p:cNvPr>
          <p:cNvSpPr txBox="1"/>
          <p:nvPr/>
        </p:nvSpPr>
        <p:spPr>
          <a:xfrm>
            <a:off x="6300192" y="1851670"/>
            <a:ext cx="206754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</p:txBody>
      </p:sp>
      <p:pic>
        <p:nvPicPr>
          <p:cNvPr id="6" name="!!Bilde" descr="Exit with solid fill">
            <a:extLst>
              <a:ext uri="{FF2B5EF4-FFF2-40B4-BE49-F238E27FC236}">
                <a16:creationId xmlns:a16="http://schemas.microsoft.com/office/drawing/2014/main" id="{C34B0DA6-2948-4235-9CB2-FC34FA881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6764" y="18516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44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1FEB9C-424B-487C-8CF3-AD740B3B6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Kjemikaliesøl</a:t>
            </a:r>
            <a:r>
              <a:rPr lang="en-US" dirty="0"/>
              <a:t>?</a:t>
            </a:r>
            <a:endParaRPr lang="nb-NO" dirty="0"/>
          </a:p>
        </p:txBody>
      </p:sp>
      <p:pic>
        <p:nvPicPr>
          <p:cNvPr id="6" name="!!Bilde" descr="Drikkebeger kontur">
            <a:extLst>
              <a:ext uri="{FF2B5EF4-FFF2-40B4-BE49-F238E27FC236}">
                <a16:creationId xmlns:a16="http://schemas.microsoft.com/office/drawing/2014/main" id="{D33BB9CC-5858-49B8-AF41-73F2C3A0E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0169" y="1203598"/>
            <a:ext cx="2304256" cy="2304256"/>
          </a:xfr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CC5BB94-1C8B-4AB3-8F0E-437D03001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6B2043D3-6134-45E6-A447-4DA439DB0938}"/>
              </a:ext>
            </a:extLst>
          </p:cNvPr>
          <p:cNvSpPr txBox="1">
            <a:spLocks/>
          </p:cNvSpPr>
          <p:nvPr/>
        </p:nvSpPr>
        <p:spPr>
          <a:xfrm>
            <a:off x="1022920" y="1455950"/>
            <a:ext cx="4917232" cy="29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Har du hatt et uhell med kjemikalier på laben?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Da skal det meldes som HMS-avvik slik at det blir fulgt opp og sikkerheten forbedret.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Meld fra om HMS-avvik i </a:t>
            </a:r>
            <a:r>
              <a:rPr lang="nb-NO" b="1" dirty="0" err="1"/>
              <a:t>UiBhjelp</a:t>
            </a:r>
            <a:r>
              <a:rPr lang="nb-NO" dirty="0"/>
              <a:t>: </a:t>
            </a:r>
            <a:r>
              <a:rPr lang="nb-NO" dirty="0">
                <a:hlinkClick r:id="rId4"/>
              </a:rPr>
              <a:t>hjelp.uib.no</a:t>
            </a:r>
            <a:r>
              <a:rPr lang="nb-NO" dirty="0"/>
              <a:t> 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02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1FEB9C-424B-487C-8CF3-AD740B3B6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Kutt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knust</a:t>
            </a:r>
            <a:r>
              <a:rPr lang="en-US" dirty="0"/>
              <a:t> glass?</a:t>
            </a: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CC5BB94-1C8B-4AB3-8F0E-437D03001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6B2043D3-6134-45E6-A447-4DA439DB0938}"/>
              </a:ext>
            </a:extLst>
          </p:cNvPr>
          <p:cNvSpPr txBox="1">
            <a:spLocks/>
          </p:cNvSpPr>
          <p:nvPr/>
        </p:nvSpPr>
        <p:spPr>
          <a:xfrm>
            <a:off x="1022920" y="1455950"/>
            <a:ext cx="4917232" cy="2916000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/>
              <a:t>Har du hatt et uhell og kuttet deg på knust glass?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Da skal det meldes som HMS-avvik slik at det blir fulgt opp, sikkerheten forbedret og dine rettigheter ivaretas.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Meld fra om HMS-avvik i </a:t>
            </a:r>
            <a:r>
              <a:rPr lang="nb-NO" b="1" dirty="0" err="1"/>
              <a:t>UiBhjelp</a:t>
            </a:r>
            <a:r>
              <a:rPr lang="nb-NO" dirty="0"/>
              <a:t>: </a:t>
            </a:r>
            <a:r>
              <a:rPr lang="nb-NO" dirty="0">
                <a:hlinkClick r:id="rId2"/>
              </a:rPr>
              <a:t>hjelp.uib.no</a:t>
            </a:r>
            <a:r>
              <a:rPr lang="nb-NO" dirty="0"/>
              <a:t> 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pic>
        <p:nvPicPr>
          <p:cNvPr id="9" name="!!Bilde" descr="Shape&#10;&#10;Description automatically generated with medium confidence">
            <a:extLst>
              <a:ext uri="{FF2B5EF4-FFF2-40B4-BE49-F238E27FC236}">
                <a16:creationId xmlns:a16="http://schemas.microsoft.com/office/drawing/2014/main" id="{316FBF5D-431F-45E3-9054-B5F5F2DDE2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3154" flipH="1">
            <a:off x="6983833" y="1942887"/>
            <a:ext cx="1512334" cy="1889435"/>
          </a:xfrm>
          <a:prstGeom prst="rect">
            <a:avLst/>
          </a:prstGeom>
        </p:spPr>
      </p:pic>
      <p:pic>
        <p:nvPicPr>
          <p:cNvPr id="11" name="!!Bilde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477A77-50EF-4960-8C94-78EC90072A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1723" flipH="1">
            <a:off x="6163531" y="1885621"/>
            <a:ext cx="1512334" cy="188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90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1FEB9C-424B-487C-8CF3-AD740B3B6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Sprøytespisser i restavfall?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CC5BB94-1C8B-4AB3-8F0E-437D03001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Universitetet i Bergen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6B2043D3-6134-45E6-A447-4DA439DB0938}"/>
              </a:ext>
            </a:extLst>
          </p:cNvPr>
          <p:cNvSpPr txBox="1">
            <a:spLocks/>
          </p:cNvSpPr>
          <p:nvPr/>
        </p:nvSpPr>
        <p:spPr>
          <a:xfrm>
            <a:off x="1022920" y="1455950"/>
            <a:ext cx="4917232" cy="29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/>
              <a:t>Ligger det sprøytespisser eller andre skarpe gjenstander i restavfallet?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Da skal det meldes som HMS-avvik slik at det blir fulgt opp og sikkerheten forbedret.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Meld fra om HMS-avvik i </a:t>
            </a:r>
            <a:r>
              <a:rPr lang="nb-NO" b="1" dirty="0" err="1"/>
              <a:t>UiBhjelp</a:t>
            </a:r>
            <a:r>
              <a:rPr lang="nb-NO" dirty="0"/>
              <a:t>: </a:t>
            </a:r>
            <a:r>
              <a:rPr lang="nb-NO" dirty="0">
                <a:hlinkClick r:id="rId2"/>
              </a:rPr>
              <a:t>hjelp.uib.no</a:t>
            </a:r>
            <a:r>
              <a:rPr lang="nb-NO" dirty="0"/>
              <a:t> 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pic>
        <p:nvPicPr>
          <p:cNvPr id="5" name="!!Bilde" descr="Needle outline">
            <a:extLst>
              <a:ext uri="{FF2B5EF4-FFF2-40B4-BE49-F238E27FC236}">
                <a16:creationId xmlns:a16="http://schemas.microsoft.com/office/drawing/2014/main" id="{3B4E5CFD-6F39-4266-A9E2-80F9301B1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6176" y="1383618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22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UiB_norsk_rød-gen">
  <a:themeElements>
    <a:clrScheme name="UiB fargepalett">
      <a:dk1>
        <a:sysClr val="windowText" lastClr="000000"/>
      </a:dk1>
      <a:lt1>
        <a:srgbClr val="FFFFFF"/>
      </a:lt1>
      <a:dk2>
        <a:srgbClr val="716657"/>
      </a:dk2>
      <a:lt2>
        <a:srgbClr val="F5F5F5"/>
      </a:lt2>
      <a:accent1>
        <a:srgbClr val="DB3F3D"/>
      </a:accent1>
      <a:accent2>
        <a:srgbClr val="4EA0B7"/>
      </a:accent2>
      <a:accent3>
        <a:srgbClr val="789A5B"/>
      </a:accent3>
      <a:accent4>
        <a:srgbClr val="CDAB3F"/>
      </a:accent4>
      <a:accent5>
        <a:srgbClr val="705686"/>
      </a:accent5>
      <a:accent6>
        <a:srgbClr val="847268"/>
      </a:accent6>
      <a:hlink>
        <a:srgbClr val="4EA0B7"/>
      </a:hlink>
      <a:folHlink>
        <a:srgbClr val="004C70"/>
      </a:folHlink>
    </a:clrScheme>
    <a:fontScheme name="UiB Maler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25543a5815d485da9a5e0773ad762e9 xmlns="3d5d4a87-6be5-40e1-a172-14daeeb6c817">
      <Terms xmlns="http://schemas.microsoft.com/office/infopath/2007/PartnerControls"/>
    </j25543a5815d485da9a5e0773ad762e9>
    <TaxCatchAll xmlns="3d5d4a87-6be5-40e1-a172-14daeeb6c817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21260F85319C4F86B29D9CFF706E84" ma:contentTypeVersion="13" ma:contentTypeDescription="Opprett et nytt dokument." ma:contentTypeScope="" ma:versionID="fde33ce3cc612717b8842de3bac517bd">
  <xsd:schema xmlns:xsd="http://www.w3.org/2001/XMLSchema" xmlns:xs="http://www.w3.org/2001/XMLSchema" xmlns:p="http://schemas.microsoft.com/office/2006/metadata/properties" xmlns:ns2="3d5d4a87-6be5-40e1-a172-14daeeb6c817" xmlns:ns3="5e6af6fc-082d-4b90-a212-98530c8f7606" targetNamespace="http://schemas.microsoft.com/office/2006/metadata/properties" ma:root="true" ma:fieldsID="91e2d4c3a3a5c7d8115f1b1172a684b0" ns2:_="" ns3:_="">
    <xsd:import namespace="3d5d4a87-6be5-40e1-a172-14daeeb6c817"/>
    <xsd:import namespace="5e6af6fc-082d-4b90-a212-98530c8f7606"/>
    <xsd:element name="properties">
      <xsd:complexType>
        <xsd:sequence>
          <xsd:element name="documentManagement">
            <xsd:complexType>
              <xsd:all>
                <xsd:element ref="ns2:j25543a5815d485da9a5e0773ad762e9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5d4a87-6be5-40e1-a172-14daeeb6c817" elementFormDefault="qualified">
    <xsd:import namespace="http://schemas.microsoft.com/office/2006/documentManagement/types"/>
    <xsd:import namespace="http://schemas.microsoft.com/office/infopath/2007/PartnerControls"/>
    <xsd:element name="j25543a5815d485da9a5e0773ad762e9" ma:index="9" nillable="true" ma:taxonomy="true" ma:internalName="j25543a5815d485da9a5e0773ad762e9" ma:taxonomyFieldName="GtProjectPhase" ma:displayName="Fase" ma:fieldId="{325543a5-815d-485d-a9a5-e0773ad762e9}" ma:sspId="ff15d7e9-da90-449b-8052-bacb1922583c" ma:termSetId="abcfc9d9-a263-4abb-8234-be973c4625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d7be52e5-9f7f-41d2-9585-12b45a8f02d3}" ma:internalName="TaxCatchAll" ma:showField="CatchAllData" ma:web="3d5d4a87-6be5-40e1-a172-14daeeb6c8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6af6fc-082d-4b90-a212-98530c8f76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9527-6E6E-4FD7-B311-DCD06C67EA79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3d5d4a87-6be5-40e1-a172-14daeeb6c817"/>
    <ds:schemaRef ds:uri="http://schemas.openxmlformats.org/package/2006/metadata/core-properties"/>
    <ds:schemaRef ds:uri="5e6af6fc-082d-4b90-a212-98530c8f760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F923DCA-E9B8-4E95-9ADF-1C406571D8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1B11FA-2224-43BE-9235-86C400565E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5d4a87-6be5-40e1-a172-14daeeb6c817"/>
    <ds:schemaRef ds:uri="5e6af6fc-082d-4b90-a212-98530c8f76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534</Words>
  <Application>Microsoft Office PowerPoint</Application>
  <PresentationFormat>Skjermfremvisning (16:9)</PresentationFormat>
  <Paragraphs>88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UiB_norsk_rød-gen</vt:lpstr>
      <vt:lpstr>HMS-avviksystemet</vt:lpstr>
      <vt:lpstr>Meld fra om HMS-avvik i UiBhjelp</vt:lpstr>
      <vt:lpstr>Tyveri eller hærverk?</vt:lpstr>
      <vt:lpstr>Kaffetrakter uten tidsbryter? </vt:lpstr>
      <vt:lpstr>Personskade på campus?</vt:lpstr>
      <vt:lpstr>Blokkerte nødutganger?</vt:lpstr>
      <vt:lpstr>Kjemikaliesøl?</vt:lpstr>
      <vt:lpstr>Kutt fra knust glass?</vt:lpstr>
      <vt:lpstr>Sprøytespisser i restavfall?</vt:lpstr>
      <vt:lpstr>Brannskade?</vt:lpstr>
      <vt:lpstr>Er nøddusjen blokkert?</vt:lpstr>
      <vt:lpstr>HMS-avvik med personskade?</vt:lpstr>
      <vt:lpstr>Melde HMS-avvik?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 Office User</dc:creator>
  <cp:lastModifiedBy>Olaug Eiksund</cp:lastModifiedBy>
  <cp:revision>27</cp:revision>
  <dcterms:created xsi:type="dcterms:W3CDTF">2020-08-24T13:39:32Z</dcterms:created>
  <dcterms:modified xsi:type="dcterms:W3CDTF">2021-09-28T15:44:23Z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0x010100F221260F85319C4F86B29D9CFF706E84</vt:lpwstr>
  </property>
  <property fmtid="{D5CDD505-2E9C-101B-9397-08002B2CF9AE}" pid="3" name="GtProjectPhase">
    <vt:lpwstr/>
  </property>
</Properties>
</file>