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"/>
  </p:notesMasterIdLst>
  <p:sldIdLst>
    <p:sldId id="257" r:id="rId2"/>
  </p:sldIdLst>
  <p:sldSz cx="6858000" cy="9144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587" y="-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753DD-FBA3-48F3-9329-9EF34F8F4BF7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F1410-B7BC-4405-AF52-77B6ADB26F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5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D4272C-F8F6-4752-8447-DB299834E38E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ABB3EF8-F881-4C87-934F-0AE80C29AD54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HMS- DAG ONSDAG 5. NOVEMBER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27784"/>
            <a:ext cx="4647304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2500" b="1" dirty="0" smtClean="0"/>
              <a:t>Program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dirty="0" smtClean="0"/>
              <a:t>08:30 	Kaffe</a:t>
            </a:r>
          </a:p>
          <a:p>
            <a:pPr marL="0" indent="0">
              <a:buNone/>
            </a:pPr>
            <a:r>
              <a:rPr lang="nb-NO" dirty="0" smtClean="0"/>
              <a:t>08:50 	Velkommen</a:t>
            </a:r>
          </a:p>
          <a:p>
            <a:pPr marL="0" indent="0">
              <a:buNone/>
            </a:pPr>
            <a:r>
              <a:rPr lang="nb-NO" dirty="0" smtClean="0"/>
              <a:t>08:55 	Intro til arbeidsgruppene </a:t>
            </a:r>
          </a:p>
          <a:p>
            <a:pPr marL="0" indent="0">
              <a:buNone/>
            </a:pPr>
            <a:r>
              <a:rPr lang="nb-NO" dirty="0" smtClean="0"/>
              <a:t>09:00 	Arbeidsgrupper</a:t>
            </a:r>
          </a:p>
          <a:p>
            <a:pPr marL="0" indent="0">
              <a:buNone/>
            </a:pPr>
            <a:r>
              <a:rPr lang="nb-NO" dirty="0" smtClean="0"/>
              <a:t>09:45 	Pause- forflytning</a:t>
            </a:r>
          </a:p>
          <a:p>
            <a:pPr marL="0" indent="0">
              <a:buNone/>
            </a:pPr>
            <a:r>
              <a:rPr lang="nb-NO" dirty="0" smtClean="0"/>
              <a:t>10:00	Arbeidsgrupper </a:t>
            </a:r>
          </a:p>
          <a:p>
            <a:pPr marL="0" indent="0">
              <a:buNone/>
            </a:pPr>
            <a:r>
              <a:rPr lang="nb-NO" dirty="0" smtClean="0"/>
              <a:t>10:45 	Pause </a:t>
            </a:r>
            <a:r>
              <a:rPr lang="nb-NO" dirty="0" smtClean="0"/>
              <a:t>– forflytning m/mat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11:00 	Arbeidsgrupper</a:t>
            </a:r>
          </a:p>
          <a:p>
            <a:pPr marL="0" indent="0">
              <a:buNone/>
            </a:pPr>
            <a:r>
              <a:rPr lang="nb-NO" dirty="0" smtClean="0"/>
              <a:t>11:45 	Pause- forflytning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12:00 </a:t>
            </a:r>
            <a:r>
              <a:rPr lang="nb-NO" dirty="0" smtClean="0"/>
              <a:t>	Marco Elsafadi; «Samarbeid, ansvar og 	arbeidsglede» – et foredrag til inspirasjon og 	ettertanke.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i="1" dirty="0" smtClean="0"/>
              <a:t>13:00 Lunsj</a:t>
            </a:r>
          </a:p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r>
              <a:rPr lang="nb-NO" dirty="0" smtClean="0"/>
              <a:t>14:00 	Hva gjør K2 til en god arbeidsplass? Innlegg fra 4 	K2 ansatte. Avslutter med  panel debatt</a:t>
            </a:r>
          </a:p>
          <a:p>
            <a:pPr marL="0" indent="0">
              <a:buNone/>
            </a:pPr>
            <a:r>
              <a:rPr lang="nb-NO" dirty="0" smtClean="0"/>
              <a:t>15:15 	HMS er ledelse!  Ved leder for HMS- seksjonen UiB, 	Roar Nese</a:t>
            </a:r>
          </a:p>
          <a:p>
            <a:pPr marL="0" indent="0">
              <a:buNone/>
            </a:pPr>
            <a:r>
              <a:rPr lang="nb-NO" dirty="0" smtClean="0"/>
              <a:t>16:00 	Takk for i dag ved Eystein </a:t>
            </a:r>
            <a:r>
              <a:rPr lang="nb-NO" dirty="0" smtClean="0"/>
              <a:t>Huseby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16:05</a:t>
            </a:r>
            <a:r>
              <a:rPr lang="nb-NO" dirty="0" smtClean="0"/>
              <a:t>	Avslutning med snacks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Velkommen!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sz="4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K2 – Kunnskap for livet!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2699792"/>
            <a:ext cx="2024260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151</TotalTime>
  <Words>8</Words>
  <Application>Microsoft Office PowerPoint</Application>
  <PresentationFormat>Skjermfremvisning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Pushpin</vt:lpstr>
      <vt:lpstr>HMS- DAG ONSDAG 5. NOVEMBER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Emil Mossefinn</dc:creator>
  <cp:lastModifiedBy>Irene Lavik Hjelmaas</cp:lastModifiedBy>
  <cp:revision>17</cp:revision>
  <cp:lastPrinted>2014-10-02T06:19:25Z</cp:lastPrinted>
  <dcterms:created xsi:type="dcterms:W3CDTF">2014-10-01T08:26:19Z</dcterms:created>
  <dcterms:modified xsi:type="dcterms:W3CDTF">2014-10-29T09:30:35Z</dcterms:modified>
</cp:coreProperties>
</file>